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0104100" cy="11169650"/>
  <p:notesSz cx="20104100" cy="11169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74" y="460"/>
            <a:ext cx="20104100" cy="11169015"/>
          </a:xfrm>
          <a:custGeom>
            <a:avLst/>
            <a:gdLst/>
            <a:ahLst/>
            <a:cxnLst/>
            <a:rect l="l" t="t" r="r" b="b"/>
            <a:pathLst>
              <a:path w="20104100" h="11169015">
                <a:moveTo>
                  <a:pt x="0" y="0"/>
                </a:moveTo>
                <a:lnTo>
                  <a:pt x="20104100" y="0"/>
                </a:lnTo>
                <a:lnTo>
                  <a:pt x="20104100" y="11168945"/>
                </a:lnTo>
                <a:lnTo>
                  <a:pt x="0" y="11168945"/>
                </a:lnTo>
                <a:lnTo>
                  <a:pt x="0" y="0"/>
                </a:lnTo>
                <a:close/>
              </a:path>
            </a:pathLst>
          </a:custGeom>
          <a:ln w="4467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4299" cy="111689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65197" y="1131485"/>
            <a:ext cx="3994785" cy="1438910"/>
          </a:xfrm>
          <a:custGeom>
            <a:avLst/>
            <a:gdLst/>
            <a:ahLst/>
            <a:cxnLst/>
            <a:rect l="l" t="t" r="r" b="b"/>
            <a:pathLst>
              <a:path w="3994784" h="1438910">
                <a:moveTo>
                  <a:pt x="197548" y="1061110"/>
                </a:moveTo>
                <a:lnTo>
                  <a:pt x="3416" y="1061110"/>
                </a:lnTo>
                <a:lnTo>
                  <a:pt x="3416" y="1115720"/>
                </a:lnTo>
                <a:lnTo>
                  <a:pt x="3416" y="1369720"/>
                </a:lnTo>
                <a:lnTo>
                  <a:pt x="63639" y="1369720"/>
                </a:lnTo>
                <a:lnTo>
                  <a:pt x="63639" y="1115720"/>
                </a:lnTo>
                <a:lnTo>
                  <a:pt x="197548" y="1115720"/>
                </a:lnTo>
                <a:lnTo>
                  <a:pt x="197548" y="1061110"/>
                </a:lnTo>
                <a:close/>
              </a:path>
              <a:path w="3994784" h="1438910">
                <a:moveTo>
                  <a:pt x="222161" y="845146"/>
                </a:moveTo>
                <a:lnTo>
                  <a:pt x="75260" y="683044"/>
                </a:lnTo>
                <a:lnTo>
                  <a:pt x="210489" y="536562"/>
                </a:lnTo>
                <a:lnTo>
                  <a:pt x="168871" y="536562"/>
                </a:lnTo>
                <a:lnTo>
                  <a:pt x="36703" y="683475"/>
                </a:lnTo>
                <a:lnTo>
                  <a:pt x="36703" y="536562"/>
                </a:lnTo>
                <a:lnTo>
                  <a:pt x="3759" y="536562"/>
                </a:lnTo>
                <a:lnTo>
                  <a:pt x="3759" y="845146"/>
                </a:lnTo>
                <a:lnTo>
                  <a:pt x="36703" y="845146"/>
                </a:lnTo>
                <a:lnTo>
                  <a:pt x="36703" y="684352"/>
                </a:lnTo>
                <a:lnTo>
                  <a:pt x="178409" y="845146"/>
                </a:lnTo>
                <a:lnTo>
                  <a:pt x="222161" y="845146"/>
                </a:lnTo>
                <a:close/>
              </a:path>
              <a:path w="3994784" h="1438910">
                <a:moveTo>
                  <a:pt x="289941" y="154292"/>
                </a:moveTo>
                <a:lnTo>
                  <a:pt x="282448" y="101142"/>
                </a:lnTo>
                <a:lnTo>
                  <a:pt x="259270" y="62572"/>
                </a:lnTo>
                <a:lnTo>
                  <a:pt x="256997" y="61214"/>
                </a:lnTo>
                <a:lnTo>
                  <a:pt x="256997" y="155600"/>
                </a:lnTo>
                <a:lnTo>
                  <a:pt x="252209" y="196075"/>
                </a:lnTo>
                <a:lnTo>
                  <a:pt x="236296" y="226517"/>
                </a:lnTo>
                <a:lnTo>
                  <a:pt x="206895" y="245999"/>
                </a:lnTo>
                <a:lnTo>
                  <a:pt x="161658" y="253555"/>
                </a:lnTo>
                <a:lnTo>
                  <a:pt x="161658" y="57238"/>
                </a:lnTo>
                <a:lnTo>
                  <a:pt x="207810" y="64846"/>
                </a:lnTo>
                <a:lnTo>
                  <a:pt x="237109" y="84467"/>
                </a:lnTo>
                <a:lnTo>
                  <a:pt x="252514" y="115049"/>
                </a:lnTo>
                <a:lnTo>
                  <a:pt x="256997" y="155600"/>
                </a:lnTo>
                <a:lnTo>
                  <a:pt x="256997" y="61214"/>
                </a:lnTo>
                <a:lnTo>
                  <a:pt x="250393" y="57238"/>
                </a:lnTo>
                <a:lnTo>
                  <a:pt x="219354" y="38557"/>
                </a:lnTo>
                <a:lnTo>
                  <a:pt x="161658" y="29032"/>
                </a:lnTo>
                <a:lnTo>
                  <a:pt x="161658" y="0"/>
                </a:lnTo>
                <a:lnTo>
                  <a:pt x="128714" y="0"/>
                </a:lnTo>
                <a:lnTo>
                  <a:pt x="128714" y="29032"/>
                </a:lnTo>
                <a:lnTo>
                  <a:pt x="128714" y="57238"/>
                </a:lnTo>
                <a:lnTo>
                  <a:pt x="128714" y="253555"/>
                </a:lnTo>
                <a:lnTo>
                  <a:pt x="83223" y="245999"/>
                </a:lnTo>
                <a:lnTo>
                  <a:pt x="53695" y="226517"/>
                </a:lnTo>
                <a:lnTo>
                  <a:pt x="37731" y="196075"/>
                </a:lnTo>
                <a:lnTo>
                  <a:pt x="32943" y="155600"/>
                </a:lnTo>
                <a:lnTo>
                  <a:pt x="37426" y="115049"/>
                </a:lnTo>
                <a:lnTo>
                  <a:pt x="52882" y="84467"/>
                </a:lnTo>
                <a:lnTo>
                  <a:pt x="82308" y="64846"/>
                </a:lnTo>
                <a:lnTo>
                  <a:pt x="128714" y="57238"/>
                </a:lnTo>
                <a:lnTo>
                  <a:pt x="128714" y="29032"/>
                </a:lnTo>
                <a:lnTo>
                  <a:pt x="70942" y="38557"/>
                </a:lnTo>
                <a:lnTo>
                  <a:pt x="30886" y="62572"/>
                </a:lnTo>
                <a:lnTo>
                  <a:pt x="7556" y="101142"/>
                </a:lnTo>
                <a:lnTo>
                  <a:pt x="0" y="154292"/>
                </a:lnTo>
                <a:lnTo>
                  <a:pt x="4648" y="198221"/>
                </a:lnTo>
                <a:lnTo>
                  <a:pt x="19100" y="233108"/>
                </a:lnTo>
                <a:lnTo>
                  <a:pt x="44094" y="258787"/>
                </a:lnTo>
                <a:lnTo>
                  <a:pt x="80378" y="275056"/>
                </a:lnTo>
                <a:lnTo>
                  <a:pt x="128714" y="281736"/>
                </a:lnTo>
                <a:lnTo>
                  <a:pt x="128714" y="321602"/>
                </a:lnTo>
                <a:lnTo>
                  <a:pt x="161658" y="321602"/>
                </a:lnTo>
                <a:lnTo>
                  <a:pt x="161658" y="281736"/>
                </a:lnTo>
                <a:lnTo>
                  <a:pt x="209943" y="275056"/>
                </a:lnTo>
                <a:lnTo>
                  <a:pt x="246126" y="258787"/>
                </a:lnTo>
                <a:lnTo>
                  <a:pt x="251180" y="253555"/>
                </a:lnTo>
                <a:lnTo>
                  <a:pt x="270992" y="233108"/>
                </a:lnTo>
                <a:lnTo>
                  <a:pt x="285330" y="198221"/>
                </a:lnTo>
                <a:lnTo>
                  <a:pt x="289941" y="154292"/>
                </a:lnTo>
                <a:close/>
              </a:path>
              <a:path w="3994784" h="1438910">
                <a:moveTo>
                  <a:pt x="456349" y="690841"/>
                </a:moveTo>
                <a:lnTo>
                  <a:pt x="455587" y="641299"/>
                </a:lnTo>
                <a:lnTo>
                  <a:pt x="443179" y="588251"/>
                </a:lnTo>
                <a:lnTo>
                  <a:pt x="423303" y="562749"/>
                </a:lnTo>
                <a:lnTo>
                  <a:pt x="423303" y="712520"/>
                </a:lnTo>
                <a:lnTo>
                  <a:pt x="422998" y="732104"/>
                </a:lnTo>
                <a:lnTo>
                  <a:pt x="414083" y="778116"/>
                </a:lnTo>
                <a:lnTo>
                  <a:pt x="377355" y="812596"/>
                </a:lnTo>
                <a:lnTo>
                  <a:pt x="348437" y="818286"/>
                </a:lnTo>
                <a:lnTo>
                  <a:pt x="333527" y="816838"/>
                </a:lnTo>
                <a:lnTo>
                  <a:pt x="295122" y="796175"/>
                </a:lnTo>
                <a:lnTo>
                  <a:pt x="276809" y="759383"/>
                </a:lnTo>
                <a:lnTo>
                  <a:pt x="273443" y="712520"/>
                </a:lnTo>
                <a:lnTo>
                  <a:pt x="273532" y="674382"/>
                </a:lnTo>
                <a:lnTo>
                  <a:pt x="276161" y="625843"/>
                </a:lnTo>
                <a:lnTo>
                  <a:pt x="295122" y="585533"/>
                </a:lnTo>
                <a:lnTo>
                  <a:pt x="333705" y="564857"/>
                </a:lnTo>
                <a:lnTo>
                  <a:pt x="348437" y="563422"/>
                </a:lnTo>
                <a:lnTo>
                  <a:pt x="363169" y="564857"/>
                </a:lnTo>
                <a:lnTo>
                  <a:pt x="401751" y="585533"/>
                </a:lnTo>
                <a:lnTo>
                  <a:pt x="420217" y="623938"/>
                </a:lnTo>
                <a:lnTo>
                  <a:pt x="423252" y="667004"/>
                </a:lnTo>
                <a:lnTo>
                  <a:pt x="423303" y="712520"/>
                </a:lnTo>
                <a:lnTo>
                  <a:pt x="423303" y="562749"/>
                </a:lnTo>
                <a:lnTo>
                  <a:pt x="410476" y="552234"/>
                </a:lnTo>
                <a:lnTo>
                  <a:pt x="391452" y="542175"/>
                </a:lnTo>
                <a:lnTo>
                  <a:pt x="370636" y="536028"/>
                </a:lnTo>
                <a:lnTo>
                  <a:pt x="348437" y="533946"/>
                </a:lnTo>
                <a:lnTo>
                  <a:pt x="326237" y="536028"/>
                </a:lnTo>
                <a:lnTo>
                  <a:pt x="286385" y="552234"/>
                </a:lnTo>
                <a:lnTo>
                  <a:pt x="253860" y="587781"/>
                </a:lnTo>
                <a:lnTo>
                  <a:pt x="241338" y="639406"/>
                </a:lnTo>
                <a:lnTo>
                  <a:pt x="240525" y="667004"/>
                </a:lnTo>
                <a:lnTo>
                  <a:pt x="240525" y="690841"/>
                </a:lnTo>
                <a:lnTo>
                  <a:pt x="241096" y="732345"/>
                </a:lnTo>
                <a:lnTo>
                  <a:pt x="253149" y="792937"/>
                </a:lnTo>
                <a:lnTo>
                  <a:pt x="286321" y="829462"/>
                </a:lnTo>
                <a:lnTo>
                  <a:pt x="326047" y="845654"/>
                </a:lnTo>
                <a:lnTo>
                  <a:pt x="348437" y="847750"/>
                </a:lnTo>
                <a:lnTo>
                  <a:pt x="370814" y="845654"/>
                </a:lnTo>
                <a:lnTo>
                  <a:pt x="410540" y="829462"/>
                </a:lnTo>
                <a:lnTo>
                  <a:pt x="443738" y="792937"/>
                </a:lnTo>
                <a:lnTo>
                  <a:pt x="455777" y="732345"/>
                </a:lnTo>
                <a:lnTo>
                  <a:pt x="456349" y="690841"/>
                </a:lnTo>
                <a:close/>
              </a:path>
              <a:path w="3994784" h="1438910">
                <a:moveTo>
                  <a:pt x="458939" y="1194231"/>
                </a:moveTo>
                <a:lnTo>
                  <a:pt x="451675" y="1133119"/>
                </a:lnTo>
                <a:lnTo>
                  <a:pt x="428155" y="1092809"/>
                </a:lnTo>
                <a:lnTo>
                  <a:pt x="398665" y="1071829"/>
                </a:lnTo>
                <a:lnTo>
                  <a:pt x="398665" y="1211567"/>
                </a:lnTo>
                <a:lnTo>
                  <a:pt x="398081" y="1249197"/>
                </a:lnTo>
                <a:lnTo>
                  <a:pt x="391198" y="1290967"/>
                </a:lnTo>
                <a:lnTo>
                  <a:pt x="356235" y="1318018"/>
                </a:lnTo>
                <a:lnTo>
                  <a:pt x="344957" y="1319060"/>
                </a:lnTo>
                <a:lnTo>
                  <a:pt x="333743" y="1317955"/>
                </a:lnTo>
                <a:lnTo>
                  <a:pt x="297624" y="1289278"/>
                </a:lnTo>
                <a:lnTo>
                  <a:pt x="291515" y="1250480"/>
                </a:lnTo>
                <a:lnTo>
                  <a:pt x="291249" y="1228915"/>
                </a:lnTo>
                <a:lnTo>
                  <a:pt x="291325" y="1203325"/>
                </a:lnTo>
                <a:lnTo>
                  <a:pt x="293395" y="1161783"/>
                </a:lnTo>
                <a:lnTo>
                  <a:pt x="313893" y="1122070"/>
                </a:lnTo>
                <a:lnTo>
                  <a:pt x="344957" y="1112761"/>
                </a:lnTo>
                <a:lnTo>
                  <a:pt x="356235" y="1113802"/>
                </a:lnTo>
                <a:lnTo>
                  <a:pt x="391007" y="1140421"/>
                </a:lnTo>
                <a:lnTo>
                  <a:pt x="398018" y="1178102"/>
                </a:lnTo>
                <a:lnTo>
                  <a:pt x="398665" y="1211567"/>
                </a:lnTo>
                <a:lnTo>
                  <a:pt x="398665" y="1071829"/>
                </a:lnTo>
                <a:lnTo>
                  <a:pt x="390779" y="1067625"/>
                </a:lnTo>
                <a:lnTo>
                  <a:pt x="368808" y="1061186"/>
                </a:lnTo>
                <a:lnTo>
                  <a:pt x="344957" y="1059014"/>
                </a:lnTo>
                <a:lnTo>
                  <a:pt x="320865" y="1061186"/>
                </a:lnTo>
                <a:lnTo>
                  <a:pt x="278841" y="1078204"/>
                </a:lnTo>
                <a:lnTo>
                  <a:pt x="246532" y="1111669"/>
                </a:lnTo>
                <a:lnTo>
                  <a:pt x="232384" y="1163510"/>
                </a:lnTo>
                <a:lnTo>
                  <a:pt x="231000" y="1203325"/>
                </a:lnTo>
                <a:lnTo>
                  <a:pt x="231000" y="1228915"/>
                </a:lnTo>
                <a:lnTo>
                  <a:pt x="234950" y="1284935"/>
                </a:lnTo>
                <a:lnTo>
                  <a:pt x="261327" y="1338986"/>
                </a:lnTo>
                <a:lnTo>
                  <a:pt x="298754" y="1364195"/>
                </a:lnTo>
                <a:lnTo>
                  <a:pt x="344957" y="1372806"/>
                </a:lnTo>
                <a:lnTo>
                  <a:pt x="368985" y="1370698"/>
                </a:lnTo>
                <a:lnTo>
                  <a:pt x="410705" y="1353781"/>
                </a:lnTo>
                <a:lnTo>
                  <a:pt x="442214" y="1319060"/>
                </a:lnTo>
                <a:lnTo>
                  <a:pt x="458393" y="1257261"/>
                </a:lnTo>
                <a:lnTo>
                  <a:pt x="458914" y="1228915"/>
                </a:lnTo>
                <a:lnTo>
                  <a:pt x="458939" y="1194231"/>
                </a:lnTo>
                <a:close/>
              </a:path>
              <a:path w="3994784" h="1438910">
                <a:moveTo>
                  <a:pt x="561670" y="165557"/>
                </a:moveTo>
                <a:lnTo>
                  <a:pt x="560908" y="116014"/>
                </a:lnTo>
                <a:lnTo>
                  <a:pt x="548500" y="62966"/>
                </a:lnTo>
                <a:lnTo>
                  <a:pt x="528637" y="37465"/>
                </a:lnTo>
                <a:lnTo>
                  <a:pt x="528637" y="187248"/>
                </a:lnTo>
                <a:lnTo>
                  <a:pt x="528332" y="206832"/>
                </a:lnTo>
                <a:lnTo>
                  <a:pt x="519404" y="252844"/>
                </a:lnTo>
                <a:lnTo>
                  <a:pt x="482676" y="287312"/>
                </a:lnTo>
                <a:lnTo>
                  <a:pt x="453771" y="293001"/>
                </a:lnTo>
                <a:lnTo>
                  <a:pt x="438848" y="291566"/>
                </a:lnTo>
                <a:lnTo>
                  <a:pt x="400456" y="270891"/>
                </a:lnTo>
                <a:lnTo>
                  <a:pt x="382143" y="234099"/>
                </a:lnTo>
                <a:lnTo>
                  <a:pt x="378777" y="187248"/>
                </a:lnTo>
                <a:lnTo>
                  <a:pt x="378853" y="149098"/>
                </a:lnTo>
                <a:lnTo>
                  <a:pt x="381482" y="100558"/>
                </a:lnTo>
                <a:lnTo>
                  <a:pt x="400456" y="60248"/>
                </a:lnTo>
                <a:lnTo>
                  <a:pt x="439026" y="39585"/>
                </a:lnTo>
                <a:lnTo>
                  <a:pt x="453771" y="38138"/>
                </a:lnTo>
                <a:lnTo>
                  <a:pt x="468490" y="39585"/>
                </a:lnTo>
                <a:lnTo>
                  <a:pt x="507060" y="60248"/>
                </a:lnTo>
                <a:lnTo>
                  <a:pt x="525526" y="98666"/>
                </a:lnTo>
                <a:lnTo>
                  <a:pt x="528586" y="141732"/>
                </a:lnTo>
                <a:lnTo>
                  <a:pt x="528637" y="187248"/>
                </a:lnTo>
                <a:lnTo>
                  <a:pt x="528637" y="37465"/>
                </a:lnTo>
                <a:lnTo>
                  <a:pt x="515810" y="26949"/>
                </a:lnTo>
                <a:lnTo>
                  <a:pt x="496773" y="16903"/>
                </a:lnTo>
                <a:lnTo>
                  <a:pt x="475957" y="10756"/>
                </a:lnTo>
                <a:lnTo>
                  <a:pt x="453771" y="8661"/>
                </a:lnTo>
                <a:lnTo>
                  <a:pt x="431571" y="10756"/>
                </a:lnTo>
                <a:lnTo>
                  <a:pt x="391718" y="26949"/>
                </a:lnTo>
                <a:lnTo>
                  <a:pt x="359194" y="62509"/>
                </a:lnTo>
                <a:lnTo>
                  <a:pt x="346671" y="114134"/>
                </a:lnTo>
                <a:lnTo>
                  <a:pt x="345859" y="141732"/>
                </a:lnTo>
                <a:lnTo>
                  <a:pt x="345859" y="165557"/>
                </a:lnTo>
                <a:lnTo>
                  <a:pt x="346430" y="207073"/>
                </a:lnTo>
                <a:lnTo>
                  <a:pt x="358470" y="267665"/>
                </a:lnTo>
                <a:lnTo>
                  <a:pt x="391655" y="304177"/>
                </a:lnTo>
                <a:lnTo>
                  <a:pt x="431380" y="320382"/>
                </a:lnTo>
                <a:lnTo>
                  <a:pt x="453771" y="322465"/>
                </a:lnTo>
                <a:lnTo>
                  <a:pt x="476135" y="320382"/>
                </a:lnTo>
                <a:lnTo>
                  <a:pt x="515874" y="304177"/>
                </a:lnTo>
                <a:lnTo>
                  <a:pt x="549059" y="267665"/>
                </a:lnTo>
                <a:lnTo>
                  <a:pt x="561098" y="207073"/>
                </a:lnTo>
                <a:lnTo>
                  <a:pt x="561670" y="165557"/>
                </a:lnTo>
                <a:close/>
              </a:path>
              <a:path w="3994784" h="1438910">
                <a:moveTo>
                  <a:pt x="735495" y="1157833"/>
                </a:moveTo>
                <a:lnTo>
                  <a:pt x="727938" y="1119022"/>
                </a:lnTo>
                <a:lnTo>
                  <a:pt x="725385" y="1115352"/>
                </a:lnTo>
                <a:lnTo>
                  <a:pt x="706831" y="1088593"/>
                </a:lnTo>
                <a:lnTo>
                  <a:pt x="675233" y="1069111"/>
                </a:lnTo>
                <a:lnTo>
                  <a:pt x="675233" y="1157833"/>
                </a:lnTo>
                <a:lnTo>
                  <a:pt x="672045" y="1175181"/>
                </a:lnTo>
                <a:lnTo>
                  <a:pt x="662990" y="1188440"/>
                </a:lnTo>
                <a:lnTo>
                  <a:pt x="648906" y="1196898"/>
                </a:lnTo>
                <a:lnTo>
                  <a:pt x="630605" y="1199870"/>
                </a:lnTo>
                <a:lnTo>
                  <a:pt x="574294" y="1199870"/>
                </a:lnTo>
                <a:lnTo>
                  <a:pt x="574294" y="1115352"/>
                </a:lnTo>
                <a:lnTo>
                  <a:pt x="630605" y="1115352"/>
                </a:lnTo>
                <a:lnTo>
                  <a:pt x="648906" y="1118400"/>
                </a:lnTo>
                <a:lnTo>
                  <a:pt x="662990" y="1126998"/>
                </a:lnTo>
                <a:lnTo>
                  <a:pt x="672045" y="1140409"/>
                </a:lnTo>
                <a:lnTo>
                  <a:pt x="675233" y="1157833"/>
                </a:lnTo>
                <a:lnTo>
                  <a:pt x="675233" y="1069111"/>
                </a:lnTo>
                <a:lnTo>
                  <a:pt x="674611" y="1068717"/>
                </a:lnTo>
                <a:lnTo>
                  <a:pt x="633641" y="1061605"/>
                </a:lnTo>
                <a:lnTo>
                  <a:pt x="514032" y="1061605"/>
                </a:lnTo>
                <a:lnTo>
                  <a:pt x="514032" y="1370190"/>
                </a:lnTo>
                <a:lnTo>
                  <a:pt x="574294" y="1370190"/>
                </a:lnTo>
                <a:lnTo>
                  <a:pt x="574294" y="1254036"/>
                </a:lnTo>
                <a:lnTo>
                  <a:pt x="633641" y="1254036"/>
                </a:lnTo>
                <a:lnTo>
                  <a:pt x="674789" y="1246924"/>
                </a:lnTo>
                <a:lnTo>
                  <a:pt x="706996" y="1227061"/>
                </a:lnTo>
                <a:lnTo>
                  <a:pt x="725754" y="1199870"/>
                </a:lnTo>
                <a:lnTo>
                  <a:pt x="727989" y="1196632"/>
                </a:lnTo>
                <a:lnTo>
                  <a:pt x="735495" y="1157833"/>
                </a:lnTo>
                <a:close/>
              </a:path>
              <a:path w="3994784" h="1438910">
                <a:moveTo>
                  <a:pt x="790930" y="536562"/>
                </a:moveTo>
                <a:lnTo>
                  <a:pt x="757986" y="536562"/>
                </a:lnTo>
                <a:lnTo>
                  <a:pt x="660044" y="755434"/>
                </a:lnTo>
                <a:lnTo>
                  <a:pt x="559498" y="536562"/>
                </a:lnTo>
                <a:lnTo>
                  <a:pt x="526554" y="536562"/>
                </a:lnTo>
                <a:lnTo>
                  <a:pt x="526554" y="845146"/>
                </a:lnTo>
                <a:lnTo>
                  <a:pt x="559498" y="845146"/>
                </a:lnTo>
                <a:lnTo>
                  <a:pt x="559498" y="610654"/>
                </a:lnTo>
                <a:lnTo>
                  <a:pt x="645312" y="796594"/>
                </a:lnTo>
                <a:lnTo>
                  <a:pt x="673493" y="796594"/>
                </a:lnTo>
                <a:lnTo>
                  <a:pt x="757986" y="610654"/>
                </a:lnTo>
                <a:lnTo>
                  <a:pt x="757986" y="845146"/>
                </a:lnTo>
                <a:lnTo>
                  <a:pt x="790930" y="845146"/>
                </a:lnTo>
                <a:lnTo>
                  <a:pt x="790930" y="536562"/>
                </a:lnTo>
                <a:close/>
              </a:path>
              <a:path w="3994784" h="1438910">
                <a:moveTo>
                  <a:pt x="842073" y="101866"/>
                </a:moveTo>
                <a:lnTo>
                  <a:pt x="835215" y="64858"/>
                </a:lnTo>
                <a:lnTo>
                  <a:pt x="818896" y="40741"/>
                </a:lnTo>
                <a:lnTo>
                  <a:pt x="815848" y="36245"/>
                </a:lnTo>
                <a:lnTo>
                  <a:pt x="809142" y="32143"/>
                </a:lnTo>
                <a:lnTo>
                  <a:pt x="809142" y="101866"/>
                </a:lnTo>
                <a:lnTo>
                  <a:pt x="804710" y="127749"/>
                </a:lnTo>
                <a:lnTo>
                  <a:pt x="791857" y="147091"/>
                </a:lnTo>
                <a:lnTo>
                  <a:pt x="771296" y="159207"/>
                </a:lnTo>
                <a:lnTo>
                  <a:pt x="743699" y="163398"/>
                </a:lnTo>
                <a:lnTo>
                  <a:pt x="664832" y="163398"/>
                </a:lnTo>
                <a:lnTo>
                  <a:pt x="664832" y="40741"/>
                </a:lnTo>
                <a:lnTo>
                  <a:pt x="743699" y="40741"/>
                </a:lnTo>
                <a:lnTo>
                  <a:pt x="771296" y="44869"/>
                </a:lnTo>
                <a:lnTo>
                  <a:pt x="791857" y="56832"/>
                </a:lnTo>
                <a:lnTo>
                  <a:pt x="804710" y="76034"/>
                </a:lnTo>
                <a:lnTo>
                  <a:pt x="809142" y="101866"/>
                </a:lnTo>
                <a:lnTo>
                  <a:pt x="809142" y="32143"/>
                </a:lnTo>
                <a:lnTo>
                  <a:pt x="785761" y="17805"/>
                </a:lnTo>
                <a:lnTo>
                  <a:pt x="746734" y="11264"/>
                </a:lnTo>
                <a:lnTo>
                  <a:pt x="631888" y="11264"/>
                </a:lnTo>
                <a:lnTo>
                  <a:pt x="631888" y="319874"/>
                </a:lnTo>
                <a:lnTo>
                  <a:pt x="664832" y="319874"/>
                </a:lnTo>
                <a:lnTo>
                  <a:pt x="664832" y="192874"/>
                </a:lnTo>
                <a:lnTo>
                  <a:pt x="746734" y="192874"/>
                </a:lnTo>
                <a:lnTo>
                  <a:pt x="785761" y="186334"/>
                </a:lnTo>
                <a:lnTo>
                  <a:pt x="815848" y="167843"/>
                </a:lnTo>
                <a:lnTo>
                  <a:pt x="818845" y="163398"/>
                </a:lnTo>
                <a:lnTo>
                  <a:pt x="835215" y="139115"/>
                </a:lnTo>
                <a:lnTo>
                  <a:pt x="842073" y="101866"/>
                </a:lnTo>
                <a:close/>
              </a:path>
              <a:path w="3994784" h="1438910">
                <a:moveTo>
                  <a:pt x="1003935" y="1194231"/>
                </a:moveTo>
                <a:lnTo>
                  <a:pt x="996683" y="1133119"/>
                </a:lnTo>
                <a:lnTo>
                  <a:pt x="973162" y="1092809"/>
                </a:lnTo>
                <a:lnTo>
                  <a:pt x="943660" y="1071829"/>
                </a:lnTo>
                <a:lnTo>
                  <a:pt x="943660" y="1211567"/>
                </a:lnTo>
                <a:lnTo>
                  <a:pt x="943076" y="1249197"/>
                </a:lnTo>
                <a:lnTo>
                  <a:pt x="936205" y="1290967"/>
                </a:lnTo>
                <a:lnTo>
                  <a:pt x="901230" y="1318018"/>
                </a:lnTo>
                <a:lnTo>
                  <a:pt x="889965" y="1319060"/>
                </a:lnTo>
                <a:lnTo>
                  <a:pt x="878751" y="1317955"/>
                </a:lnTo>
                <a:lnTo>
                  <a:pt x="842619" y="1289278"/>
                </a:lnTo>
                <a:lnTo>
                  <a:pt x="836510" y="1250480"/>
                </a:lnTo>
                <a:lnTo>
                  <a:pt x="836244" y="1228915"/>
                </a:lnTo>
                <a:lnTo>
                  <a:pt x="836333" y="1203325"/>
                </a:lnTo>
                <a:lnTo>
                  <a:pt x="838390" y="1161783"/>
                </a:lnTo>
                <a:lnTo>
                  <a:pt x="858888" y="1122070"/>
                </a:lnTo>
                <a:lnTo>
                  <a:pt x="889965" y="1112761"/>
                </a:lnTo>
                <a:lnTo>
                  <a:pt x="901230" y="1113802"/>
                </a:lnTo>
                <a:lnTo>
                  <a:pt x="936015" y="1140421"/>
                </a:lnTo>
                <a:lnTo>
                  <a:pt x="943013" y="1178102"/>
                </a:lnTo>
                <a:lnTo>
                  <a:pt x="943660" y="1211567"/>
                </a:lnTo>
                <a:lnTo>
                  <a:pt x="943660" y="1071829"/>
                </a:lnTo>
                <a:lnTo>
                  <a:pt x="935774" y="1067625"/>
                </a:lnTo>
                <a:lnTo>
                  <a:pt x="913803" y="1061186"/>
                </a:lnTo>
                <a:lnTo>
                  <a:pt x="889965" y="1059014"/>
                </a:lnTo>
                <a:lnTo>
                  <a:pt x="865873" y="1061186"/>
                </a:lnTo>
                <a:lnTo>
                  <a:pt x="823849" y="1078204"/>
                </a:lnTo>
                <a:lnTo>
                  <a:pt x="791527" y="1111669"/>
                </a:lnTo>
                <a:lnTo>
                  <a:pt x="777379" y="1163510"/>
                </a:lnTo>
                <a:lnTo>
                  <a:pt x="775995" y="1203325"/>
                </a:lnTo>
                <a:lnTo>
                  <a:pt x="775995" y="1228915"/>
                </a:lnTo>
                <a:lnTo>
                  <a:pt x="779945" y="1284935"/>
                </a:lnTo>
                <a:lnTo>
                  <a:pt x="806335" y="1338986"/>
                </a:lnTo>
                <a:lnTo>
                  <a:pt x="843762" y="1364195"/>
                </a:lnTo>
                <a:lnTo>
                  <a:pt x="889965" y="1372806"/>
                </a:lnTo>
                <a:lnTo>
                  <a:pt x="913993" y="1370698"/>
                </a:lnTo>
                <a:lnTo>
                  <a:pt x="935951" y="1364348"/>
                </a:lnTo>
                <a:lnTo>
                  <a:pt x="955713" y="1353781"/>
                </a:lnTo>
                <a:lnTo>
                  <a:pt x="973162" y="1338986"/>
                </a:lnTo>
                <a:lnTo>
                  <a:pt x="987209" y="1319060"/>
                </a:lnTo>
                <a:lnTo>
                  <a:pt x="990765" y="1314018"/>
                </a:lnTo>
                <a:lnTo>
                  <a:pt x="999921" y="1286497"/>
                </a:lnTo>
                <a:lnTo>
                  <a:pt x="1003401" y="1257261"/>
                </a:lnTo>
                <a:lnTo>
                  <a:pt x="1003909" y="1228915"/>
                </a:lnTo>
                <a:lnTo>
                  <a:pt x="1003935" y="1194231"/>
                </a:lnTo>
                <a:close/>
              </a:path>
              <a:path w="3994784" h="1438910">
                <a:moveTo>
                  <a:pt x="1142060" y="679577"/>
                </a:moveTo>
                <a:lnTo>
                  <a:pt x="1134567" y="626427"/>
                </a:lnTo>
                <a:lnTo>
                  <a:pt x="1111402" y="587857"/>
                </a:lnTo>
                <a:lnTo>
                  <a:pt x="1109116" y="586486"/>
                </a:lnTo>
                <a:lnTo>
                  <a:pt x="1109116" y="680885"/>
                </a:lnTo>
                <a:lnTo>
                  <a:pt x="1104341" y="721360"/>
                </a:lnTo>
                <a:lnTo>
                  <a:pt x="1088415" y="751801"/>
                </a:lnTo>
                <a:lnTo>
                  <a:pt x="1059014" y="771258"/>
                </a:lnTo>
                <a:lnTo>
                  <a:pt x="1013777" y="778827"/>
                </a:lnTo>
                <a:lnTo>
                  <a:pt x="1013777" y="582498"/>
                </a:lnTo>
                <a:lnTo>
                  <a:pt x="1059929" y="590130"/>
                </a:lnTo>
                <a:lnTo>
                  <a:pt x="1089228" y="609739"/>
                </a:lnTo>
                <a:lnTo>
                  <a:pt x="1104646" y="640334"/>
                </a:lnTo>
                <a:lnTo>
                  <a:pt x="1109116" y="680885"/>
                </a:lnTo>
                <a:lnTo>
                  <a:pt x="1109116" y="586486"/>
                </a:lnTo>
                <a:lnTo>
                  <a:pt x="1102499" y="582498"/>
                </a:lnTo>
                <a:lnTo>
                  <a:pt x="1071486" y="563841"/>
                </a:lnTo>
                <a:lnTo>
                  <a:pt x="1013777" y="554316"/>
                </a:lnTo>
                <a:lnTo>
                  <a:pt x="1013777" y="525272"/>
                </a:lnTo>
                <a:lnTo>
                  <a:pt x="980833" y="525272"/>
                </a:lnTo>
                <a:lnTo>
                  <a:pt x="980833" y="554316"/>
                </a:lnTo>
                <a:lnTo>
                  <a:pt x="980833" y="582498"/>
                </a:lnTo>
                <a:lnTo>
                  <a:pt x="980833" y="778827"/>
                </a:lnTo>
                <a:lnTo>
                  <a:pt x="935342" y="771258"/>
                </a:lnTo>
                <a:lnTo>
                  <a:pt x="905814" y="751801"/>
                </a:lnTo>
                <a:lnTo>
                  <a:pt x="889850" y="721360"/>
                </a:lnTo>
                <a:lnTo>
                  <a:pt x="885063" y="680885"/>
                </a:lnTo>
                <a:lnTo>
                  <a:pt x="889546" y="640334"/>
                </a:lnTo>
                <a:lnTo>
                  <a:pt x="905002" y="609739"/>
                </a:lnTo>
                <a:lnTo>
                  <a:pt x="934427" y="590130"/>
                </a:lnTo>
                <a:lnTo>
                  <a:pt x="980833" y="582498"/>
                </a:lnTo>
                <a:lnTo>
                  <a:pt x="980833" y="554316"/>
                </a:lnTo>
                <a:lnTo>
                  <a:pt x="923074" y="563841"/>
                </a:lnTo>
                <a:lnTo>
                  <a:pt x="883005" y="587857"/>
                </a:lnTo>
                <a:lnTo>
                  <a:pt x="859688" y="626427"/>
                </a:lnTo>
                <a:lnTo>
                  <a:pt x="852119" y="679577"/>
                </a:lnTo>
                <a:lnTo>
                  <a:pt x="856780" y="723493"/>
                </a:lnTo>
                <a:lnTo>
                  <a:pt x="871220" y="758380"/>
                </a:lnTo>
                <a:lnTo>
                  <a:pt x="896213" y="784059"/>
                </a:lnTo>
                <a:lnTo>
                  <a:pt x="932497" y="800315"/>
                </a:lnTo>
                <a:lnTo>
                  <a:pt x="980833" y="806996"/>
                </a:lnTo>
                <a:lnTo>
                  <a:pt x="980833" y="846874"/>
                </a:lnTo>
                <a:lnTo>
                  <a:pt x="1013777" y="846874"/>
                </a:lnTo>
                <a:lnTo>
                  <a:pt x="1013777" y="806996"/>
                </a:lnTo>
                <a:lnTo>
                  <a:pt x="1062062" y="800315"/>
                </a:lnTo>
                <a:lnTo>
                  <a:pt x="1098245" y="784059"/>
                </a:lnTo>
                <a:lnTo>
                  <a:pt x="1103312" y="778827"/>
                </a:lnTo>
                <a:lnTo>
                  <a:pt x="1123111" y="758380"/>
                </a:lnTo>
                <a:lnTo>
                  <a:pt x="1137450" y="723493"/>
                </a:lnTo>
                <a:lnTo>
                  <a:pt x="1142060" y="679577"/>
                </a:lnTo>
                <a:close/>
              </a:path>
              <a:path w="3994784" h="1438910">
                <a:moveTo>
                  <a:pt x="1164882" y="11277"/>
                </a:moveTo>
                <a:lnTo>
                  <a:pt x="1131938" y="11277"/>
                </a:lnTo>
                <a:lnTo>
                  <a:pt x="1033995" y="230162"/>
                </a:lnTo>
                <a:lnTo>
                  <a:pt x="933450" y="11277"/>
                </a:lnTo>
                <a:lnTo>
                  <a:pt x="900518" y="11277"/>
                </a:lnTo>
                <a:lnTo>
                  <a:pt x="900518" y="319862"/>
                </a:lnTo>
                <a:lnTo>
                  <a:pt x="933450" y="319862"/>
                </a:lnTo>
                <a:lnTo>
                  <a:pt x="933450" y="85382"/>
                </a:lnTo>
                <a:lnTo>
                  <a:pt x="1019238" y="271335"/>
                </a:lnTo>
                <a:lnTo>
                  <a:pt x="1047432" y="271335"/>
                </a:lnTo>
                <a:lnTo>
                  <a:pt x="1131938" y="85382"/>
                </a:lnTo>
                <a:lnTo>
                  <a:pt x="1131938" y="319862"/>
                </a:lnTo>
                <a:lnTo>
                  <a:pt x="1164882" y="319862"/>
                </a:lnTo>
                <a:lnTo>
                  <a:pt x="1164882" y="11277"/>
                </a:lnTo>
                <a:close/>
              </a:path>
              <a:path w="3994784" h="1438910">
                <a:moveTo>
                  <a:pt x="1321892" y="1316443"/>
                </a:moveTo>
                <a:lnTo>
                  <a:pt x="1286344" y="1316443"/>
                </a:lnTo>
                <a:lnTo>
                  <a:pt x="1286344" y="1115352"/>
                </a:lnTo>
                <a:lnTo>
                  <a:pt x="1286344" y="1061605"/>
                </a:lnTo>
                <a:lnTo>
                  <a:pt x="1226096" y="1061605"/>
                </a:lnTo>
                <a:lnTo>
                  <a:pt x="1226096" y="1115352"/>
                </a:lnTo>
                <a:lnTo>
                  <a:pt x="1226096" y="1316443"/>
                </a:lnTo>
                <a:lnTo>
                  <a:pt x="1130757" y="1316443"/>
                </a:lnTo>
                <a:lnTo>
                  <a:pt x="1143990" y="1282509"/>
                </a:lnTo>
                <a:lnTo>
                  <a:pt x="1152385" y="1245057"/>
                </a:lnTo>
                <a:lnTo>
                  <a:pt x="1156792" y="1204188"/>
                </a:lnTo>
                <a:lnTo>
                  <a:pt x="1158074" y="1159992"/>
                </a:lnTo>
                <a:lnTo>
                  <a:pt x="1158074" y="1115352"/>
                </a:lnTo>
                <a:lnTo>
                  <a:pt x="1226096" y="1115352"/>
                </a:lnTo>
                <a:lnTo>
                  <a:pt x="1226096" y="1061605"/>
                </a:lnTo>
                <a:lnTo>
                  <a:pt x="1100429" y="1061605"/>
                </a:lnTo>
                <a:lnTo>
                  <a:pt x="1100429" y="1140498"/>
                </a:lnTo>
                <a:lnTo>
                  <a:pt x="1098270" y="1192428"/>
                </a:lnTo>
                <a:lnTo>
                  <a:pt x="1091590" y="1240345"/>
                </a:lnTo>
                <a:lnTo>
                  <a:pt x="1080135" y="1282319"/>
                </a:lnTo>
                <a:lnTo>
                  <a:pt x="1063599" y="1316443"/>
                </a:lnTo>
                <a:lnTo>
                  <a:pt x="1034567" y="1316443"/>
                </a:lnTo>
                <a:lnTo>
                  <a:pt x="1034567" y="1438668"/>
                </a:lnTo>
                <a:lnTo>
                  <a:pt x="1092619" y="1438668"/>
                </a:lnTo>
                <a:lnTo>
                  <a:pt x="1092619" y="1370215"/>
                </a:lnTo>
                <a:lnTo>
                  <a:pt x="1263802" y="1370215"/>
                </a:lnTo>
                <a:lnTo>
                  <a:pt x="1263802" y="1438668"/>
                </a:lnTo>
                <a:lnTo>
                  <a:pt x="1321892" y="1438668"/>
                </a:lnTo>
                <a:lnTo>
                  <a:pt x="1321892" y="1370215"/>
                </a:lnTo>
                <a:lnTo>
                  <a:pt x="1321892" y="1316443"/>
                </a:lnTo>
                <a:close/>
              </a:path>
              <a:path w="3994784" h="1438910">
                <a:moveTo>
                  <a:pt x="1413802" y="690841"/>
                </a:moveTo>
                <a:lnTo>
                  <a:pt x="1413040" y="641299"/>
                </a:lnTo>
                <a:lnTo>
                  <a:pt x="1400619" y="588251"/>
                </a:lnTo>
                <a:lnTo>
                  <a:pt x="1380756" y="562775"/>
                </a:lnTo>
                <a:lnTo>
                  <a:pt x="1380756" y="712520"/>
                </a:lnTo>
                <a:lnTo>
                  <a:pt x="1380451" y="732104"/>
                </a:lnTo>
                <a:lnTo>
                  <a:pt x="1371523" y="778116"/>
                </a:lnTo>
                <a:lnTo>
                  <a:pt x="1334795" y="812596"/>
                </a:lnTo>
                <a:lnTo>
                  <a:pt x="1305877" y="818286"/>
                </a:lnTo>
                <a:lnTo>
                  <a:pt x="1290967" y="816838"/>
                </a:lnTo>
                <a:lnTo>
                  <a:pt x="1252575" y="796175"/>
                </a:lnTo>
                <a:lnTo>
                  <a:pt x="1234262" y="759383"/>
                </a:lnTo>
                <a:lnTo>
                  <a:pt x="1230896" y="712520"/>
                </a:lnTo>
                <a:lnTo>
                  <a:pt x="1230985" y="674382"/>
                </a:lnTo>
                <a:lnTo>
                  <a:pt x="1233601" y="625843"/>
                </a:lnTo>
                <a:lnTo>
                  <a:pt x="1252575" y="585533"/>
                </a:lnTo>
                <a:lnTo>
                  <a:pt x="1291145" y="564857"/>
                </a:lnTo>
                <a:lnTo>
                  <a:pt x="1305877" y="563422"/>
                </a:lnTo>
                <a:lnTo>
                  <a:pt x="1320609" y="564857"/>
                </a:lnTo>
                <a:lnTo>
                  <a:pt x="1359179" y="585533"/>
                </a:lnTo>
                <a:lnTo>
                  <a:pt x="1377657" y="623938"/>
                </a:lnTo>
                <a:lnTo>
                  <a:pt x="1380705" y="667004"/>
                </a:lnTo>
                <a:lnTo>
                  <a:pt x="1380756" y="712520"/>
                </a:lnTo>
                <a:lnTo>
                  <a:pt x="1380756" y="562775"/>
                </a:lnTo>
                <a:lnTo>
                  <a:pt x="1367917" y="552234"/>
                </a:lnTo>
                <a:lnTo>
                  <a:pt x="1348892" y="542175"/>
                </a:lnTo>
                <a:lnTo>
                  <a:pt x="1328077" y="536028"/>
                </a:lnTo>
                <a:lnTo>
                  <a:pt x="1305877" y="533946"/>
                </a:lnTo>
                <a:lnTo>
                  <a:pt x="1283690" y="536028"/>
                </a:lnTo>
                <a:lnTo>
                  <a:pt x="1243838" y="552234"/>
                </a:lnTo>
                <a:lnTo>
                  <a:pt x="1211313" y="587781"/>
                </a:lnTo>
                <a:lnTo>
                  <a:pt x="1198791" y="639406"/>
                </a:lnTo>
                <a:lnTo>
                  <a:pt x="1197978" y="667004"/>
                </a:lnTo>
                <a:lnTo>
                  <a:pt x="1197978" y="690841"/>
                </a:lnTo>
                <a:lnTo>
                  <a:pt x="1198549" y="732345"/>
                </a:lnTo>
                <a:lnTo>
                  <a:pt x="1210589" y="792937"/>
                </a:lnTo>
                <a:lnTo>
                  <a:pt x="1243774" y="829462"/>
                </a:lnTo>
                <a:lnTo>
                  <a:pt x="1283500" y="845654"/>
                </a:lnTo>
                <a:lnTo>
                  <a:pt x="1305877" y="847750"/>
                </a:lnTo>
                <a:lnTo>
                  <a:pt x="1328254" y="845654"/>
                </a:lnTo>
                <a:lnTo>
                  <a:pt x="1367967" y="829462"/>
                </a:lnTo>
                <a:lnTo>
                  <a:pt x="1401165" y="792937"/>
                </a:lnTo>
                <a:lnTo>
                  <a:pt x="1413217" y="732345"/>
                </a:lnTo>
                <a:lnTo>
                  <a:pt x="1413802" y="690841"/>
                </a:lnTo>
                <a:close/>
              </a:path>
              <a:path w="3994784" h="1438910">
                <a:moveTo>
                  <a:pt x="1465097" y="11277"/>
                </a:moveTo>
                <a:lnTo>
                  <a:pt x="1433880" y="11277"/>
                </a:lnTo>
                <a:lnTo>
                  <a:pt x="1276997" y="262648"/>
                </a:lnTo>
                <a:lnTo>
                  <a:pt x="1276997" y="11277"/>
                </a:lnTo>
                <a:lnTo>
                  <a:pt x="1244066" y="11277"/>
                </a:lnTo>
                <a:lnTo>
                  <a:pt x="1244066" y="319862"/>
                </a:lnTo>
                <a:lnTo>
                  <a:pt x="1275270" y="319862"/>
                </a:lnTo>
                <a:lnTo>
                  <a:pt x="1432153" y="68059"/>
                </a:lnTo>
                <a:lnTo>
                  <a:pt x="1432153" y="319862"/>
                </a:lnTo>
                <a:lnTo>
                  <a:pt x="1465097" y="319862"/>
                </a:lnTo>
                <a:lnTo>
                  <a:pt x="1465097" y="11277"/>
                </a:lnTo>
                <a:close/>
              </a:path>
              <a:path w="3994784" h="1438910">
                <a:moveTo>
                  <a:pt x="1583055" y="1156538"/>
                </a:moveTo>
                <a:lnTo>
                  <a:pt x="1568843" y="1114044"/>
                </a:lnTo>
                <a:lnTo>
                  <a:pt x="1543824" y="1083551"/>
                </a:lnTo>
                <a:lnTo>
                  <a:pt x="1510042" y="1065161"/>
                </a:lnTo>
                <a:lnTo>
                  <a:pt x="1469504" y="1059002"/>
                </a:lnTo>
                <a:lnTo>
                  <a:pt x="1445298" y="1061237"/>
                </a:lnTo>
                <a:lnTo>
                  <a:pt x="1403680" y="1078382"/>
                </a:lnTo>
                <a:lnTo>
                  <a:pt x="1368386" y="1117714"/>
                </a:lnTo>
                <a:lnTo>
                  <a:pt x="1356309" y="1178560"/>
                </a:lnTo>
                <a:lnTo>
                  <a:pt x="1355953" y="1215898"/>
                </a:lnTo>
                <a:lnTo>
                  <a:pt x="1356309" y="1253236"/>
                </a:lnTo>
                <a:lnTo>
                  <a:pt x="1368386" y="1314094"/>
                </a:lnTo>
                <a:lnTo>
                  <a:pt x="1403680" y="1353426"/>
                </a:lnTo>
                <a:lnTo>
                  <a:pt x="1445298" y="1370571"/>
                </a:lnTo>
                <a:lnTo>
                  <a:pt x="1469504" y="1372806"/>
                </a:lnTo>
                <a:lnTo>
                  <a:pt x="1509852" y="1366647"/>
                </a:lnTo>
                <a:lnTo>
                  <a:pt x="1543672" y="1348257"/>
                </a:lnTo>
                <a:lnTo>
                  <a:pt x="1568780" y="1317764"/>
                </a:lnTo>
                <a:lnTo>
                  <a:pt x="1583055" y="1275295"/>
                </a:lnTo>
                <a:lnTo>
                  <a:pt x="1521942" y="1275295"/>
                </a:lnTo>
                <a:lnTo>
                  <a:pt x="1515516" y="1292542"/>
                </a:lnTo>
                <a:lnTo>
                  <a:pt x="1505038" y="1306436"/>
                </a:lnTo>
                <a:lnTo>
                  <a:pt x="1490002" y="1315694"/>
                </a:lnTo>
                <a:lnTo>
                  <a:pt x="1469936" y="1319060"/>
                </a:lnTo>
                <a:lnTo>
                  <a:pt x="1458188" y="1317955"/>
                </a:lnTo>
                <a:lnTo>
                  <a:pt x="1424063" y="1292275"/>
                </a:lnTo>
                <a:lnTo>
                  <a:pt x="1416939" y="1252740"/>
                </a:lnTo>
                <a:lnTo>
                  <a:pt x="1416215" y="1215898"/>
                </a:lnTo>
                <a:lnTo>
                  <a:pt x="1416939" y="1179068"/>
                </a:lnTo>
                <a:lnTo>
                  <a:pt x="1424063" y="1139532"/>
                </a:lnTo>
                <a:lnTo>
                  <a:pt x="1458188" y="1113853"/>
                </a:lnTo>
                <a:lnTo>
                  <a:pt x="1469936" y="1112748"/>
                </a:lnTo>
                <a:lnTo>
                  <a:pt x="1490002" y="1116114"/>
                </a:lnTo>
                <a:lnTo>
                  <a:pt x="1505038" y="1125372"/>
                </a:lnTo>
                <a:lnTo>
                  <a:pt x="1515516" y="1139266"/>
                </a:lnTo>
                <a:lnTo>
                  <a:pt x="1521942" y="1156538"/>
                </a:lnTo>
                <a:lnTo>
                  <a:pt x="1583055" y="1156538"/>
                </a:lnTo>
                <a:close/>
              </a:path>
              <a:path w="3994784" h="1438910">
                <a:moveTo>
                  <a:pt x="1694205" y="627126"/>
                </a:moveTo>
                <a:lnTo>
                  <a:pt x="1687347" y="590118"/>
                </a:lnTo>
                <a:lnTo>
                  <a:pt x="1671040" y="566026"/>
                </a:lnTo>
                <a:lnTo>
                  <a:pt x="1667979" y="561517"/>
                </a:lnTo>
                <a:lnTo>
                  <a:pt x="1661261" y="557403"/>
                </a:lnTo>
                <a:lnTo>
                  <a:pt x="1661261" y="627126"/>
                </a:lnTo>
                <a:lnTo>
                  <a:pt x="1656829" y="653021"/>
                </a:lnTo>
                <a:lnTo>
                  <a:pt x="1643989" y="672376"/>
                </a:lnTo>
                <a:lnTo>
                  <a:pt x="1623428" y="684479"/>
                </a:lnTo>
                <a:lnTo>
                  <a:pt x="1595831" y="688670"/>
                </a:lnTo>
                <a:lnTo>
                  <a:pt x="1516951" y="688670"/>
                </a:lnTo>
                <a:lnTo>
                  <a:pt x="1516951" y="566026"/>
                </a:lnTo>
                <a:lnTo>
                  <a:pt x="1595831" y="566026"/>
                </a:lnTo>
                <a:lnTo>
                  <a:pt x="1623428" y="570141"/>
                </a:lnTo>
                <a:lnTo>
                  <a:pt x="1643989" y="582104"/>
                </a:lnTo>
                <a:lnTo>
                  <a:pt x="1656829" y="601306"/>
                </a:lnTo>
                <a:lnTo>
                  <a:pt x="1661261" y="627126"/>
                </a:lnTo>
                <a:lnTo>
                  <a:pt x="1661261" y="557403"/>
                </a:lnTo>
                <a:lnTo>
                  <a:pt x="1637893" y="543077"/>
                </a:lnTo>
                <a:lnTo>
                  <a:pt x="1598866" y="536536"/>
                </a:lnTo>
                <a:lnTo>
                  <a:pt x="1484020" y="536536"/>
                </a:lnTo>
                <a:lnTo>
                  <a:pt x="1484020" y="845146"/>
                </a:lnTo>
                <a:lnTo>
                  <a:pt x="1516951" y="845146"/>
                </a:lnTo>
                <a:lnTo>
                  <a:pt x="1516951" y="718159"/>
                </a:lnTo>
                <a:lnTo>
                  <a:pt x="1598866" y="718159"/>
                </a:lnTo>
                <a:lnTo>
                  <a:pt x="1637893" y="711619"/>
                </a:lnTo>
                <a:lnTo>
                  <a:pt x="1667979" y="693127"/>
                </a:lnTo>
                <a:lnTo>
                  <a:pt x="1670977" y="688670"/>
                </a:lnTo>
                <a:lnTo>
                  <a:pt x="1687347" y="664387"/>
                </a:lnTo>
                <a:lnTo>
                  <a:pt x="1694205" y="627126"/>
                </a:lnTo>
                <a:close/>
              </a:path>
              <a:path w="3994784" h="1438910">
                <a:moveTo>
                  <a:pt x="1754187" y="101866"/>
                </a:moveTo>
                <a:lnTo>
                  <a:pt x="1747329" y="64858"/>
                </a:lnTo>
                <a:lnTo>
                  <a:pt x="1731010" y="40741"/>
                </a:lnTo>
                <a:lnTo>
                  <a:pt x="1727962" y="36245"/>
                </a:lnTo>
                <a:lnTo>
                  <a:pt x="1721256" y="32143"/>
                </a:lnTo>
                <a:lnTo>
                  <a:pt x="1721256" y="101866"/>
                </a:lnTo>
                <a:lnTo>
                  <a:pt x="1716824" y="127749"/>
                </a:lnTo>
                <a:lnTo>
                  <a:pt x="1703984" y="147091"/>
                </a:lnTo>
                <a:lnTo>
                  <a:pt x="1683423" y="159207"/>
                </a:lnTo>
                <a:lnTo>
                  <a:pt x="1655826" y="163398"/>
                </a:lnTo>
                <a:lnTo>
                  <a:pt x="1576946" y="163398"/>
                </a:lnTo>
                <a:lnTo>
                  <a:pt x="1576946" y="40741"/>
                </a:lnTo>
                <a:lnTo>
                  <a:pt x="1655826" y="40741"/>
                </a:lnTo>
                <a:lnTo>
                  <a:pt x="1683423" y="44869"/>
                </a:lnTo>
                <a:lnTo>
                  <a:pt x="1703984" y="56832"/>
                </a:lnTo>
                <a:lnTo>
                  <a:pt x="1716824" y="76034"/>
                </a:lnTo>
                <a:lnTo>
                  <a:pt x="1721256" y="101866"/>
                </a:lnTo>
                <a:lnTo>
                  <a:pt x="1721256" y="32143"/>
                </a:lnTo>
                <a:lnTo>
                  <a:pt x="1697875" y="17805"/>
                </a:lnTo>
                <a:lnTo>
                  <a:pt x="1658861" y="11264"/>
                </a:lnTo>
                <a:lnTo>
                  <a:pt x="1544002" y="11264"/>
                </a:lnTo>
                <a:lnTo>
                  <a:pt x="1544002" y="319874"/>
                </a:lnTo>
                <a:lnTo>
                  <a:pt x="1576946" y="319874"/>
                </a:lnTo>
                <a:lnTo>
                  <a:pt x="1576946" y="192874"/>
                </a:lnTo>
                <a:lnTo>
                  <a:pt x="1658861" y="192874"/>
                </a:lnTo>
                <a:lnTo>
                  <a:pt x="1697875" y="186334"/>
                </a:lnTo>
                <a:lnTo>
                  <a:pt x="1727962" y="167843"/>
                </a:lnTo>
                <a:lnTo>
                  <a:pt x="1730959" y="163398"/>
                </a:lnTo>
                <a:lnTo>
                  <a:pt x="1747329" y="139115"/>
                </a:lnTo>
                <a:lnTo>
                  <a:pt x="1754187" y="101866"/>
                </a:lnTo>
                <a:close/>
              </a:path>
              <a:path w="3994784" h="1438910">
                <a:moveTo>
                  <a:pt x="1871954" y="1370203"/>
                </a:moveTo>
                <a:lnTo>
                  <a:pt x="1757972" y="1206373"/>
                </a:lnTo>
                <a:lnTo>
                  <a:pt x="1861540" y="1061618"/>
                </a:lnTo>
                <a:lnTo>
                  <a:pt x="1789607" y="1061618"/>
                </a:lnTo>
                <a:lnTo>
                  <a:pt x="1689938" y="1208100"/>
                </a:lnTo>
                <a:lnTo>
                  <a:pt x="1689938" y="1061618"/>
                </a:lnTo>
                <a:lnTo>
                  <a:pt x="1629702" y="1061618"/>
                </a:lnTo>
                <a:lnTo>
                  <a:pt x="1629702" y="1370203"/>
                </a:lnTo>
                <a:lnTo>
                  <a:pt x="1689938" y="1370203"/>
                </a:lnTo>
                <a:lnTo>
                  <a:pt x="1689938" y="1208963"/>
                </a:lnTo>
                <a:lnTo>
                  <a:pt x="1798269" y="1370203"/>
                </a:lnTo>
                <a:lnTo>
                  <a:pt x="1871954" y="1370203"/>
                </a:lnTo>
                <a:close/>
              </a:path>
              <a:path w="3994784" h="1438910">
                <a:moveTo>
                  <a:pt x="1941296" y="536600"/>
                </a:moveTo>
                <a:lnTo>
                  <a:pt x="1729816" y="536600"/>
                </a:lnTo>
                <a:lnTo>
                  <a:pt x="1729816" y="565810"/>
                </a:lnTo>
                <a:lnTo>
                  <a:pt x="1819071" y="565810"/>
                </a:lnTo>
                <a:lnTo>
                  <a:pt x="1819071" y="845210"/>
                </a:lnTo>
                <a:lnTo>
                  <a:pt x="1852002" y="845210"/>
                </a:lnTo>
                <a:lnTo>
                  <a:pt x="1852002" y="565810"/>
                </a:lnTo>
                <a:lnTo>
                  <a:pt x="1941296" y="565810"/>
                </a:lnTo>
                <a:lnTo>
                  <a:pt x="1941296" y="536600"/>
                </a:lnTo>
                <a:close/>
              </a:path>
              <a:path w="3994784" h="1438910">
                <a:moveTo>
                  <a:pt x="2022690" y="165557"/>
                </a:moveTo>
                <a:lnTo>
                  <a:pt x="2021928" y="116014"/>
                </a:lnTo>
                <a:lnTo>
                  <a:pt x="2009521" y="62966"/>
                </a:lnTo>
                <a:lnTo>
                  <a:pt x="1989658" y="37490"/>
                </a:lnTo>
                <a:lnTo>
                  <a:pt x="1989658" y="187248"/>
                </a:lnTo>
                <a:lnTo>
                  <a:pt x="1989353" y="206832"/>
                </a:lnTo>
                <a:lnTo>
                  <a:pt x="1980425" y="252844"/>
                </a:lnTo>
                <a:lnTo>
                  <a:pt x="1943696" y="287312"/>
                </a:lnTo>
                <a:lnTo>
                  <a:pt x="1914791" y="293001"/>
                </a:lnTo>
                <a:lnTo>
                  <a:pt x="1899869" y="291566"/>
                </a:lnTo>
                <a:lnTo>
                  <a:pt x="1861477" y="270891"/>
                </a:lnTo>
                <a:lnTo>
                  <a:pt x="1843151" y="234099"/>
                </a:lnTo>
                <a:lnTo>
                  <a:pt x="1839798" y="187248"/>
                </a:lnTo>
                <a:lnTo>
                  <a:pt x="1839874" y="149098"/>
                </a:lnTo>
                <a:lnTo>
                  <a:pt x="1842503" y="100558"/>
                </a:lnTo>
                <a:lnTo>
                  <a:pt x="1861477" y="60248"/>
                </a:lnTo>
                <a:lnTo>
                  <a:pt x="1900047" y="39585"/>
                </a:lnTo>
                <a:lnTo>
                  <a:pt x="1914791" y="38138"/>
                </a:lnTo>
                <a:lnTo>
                  <a:pt x="1929511" y="39585"/>
                </a:lnTo>
                <a:lnTo>
                  <a:pt x="1968080" y="60248"/>
                </a:lnTo>
                <a:lnTo>
                  <a:pt x="1986559" y="98666"/>
                </a:lnTo>
                <a:lnTo>
                  <a:pt x="1989607" y="141732"/>
                </a:lnTo>
                <a:lnTo>
                  <a:pt x="1989658" y="187248"/>
                </a:lnTo>
                <a:lnTo>
                  <a:pt x="1989658" y="37490"/>
                </a:lnTo>
                <a:lnTo>
                  <a:pt x="1976805" y="26949"/>
                </a:lnTo>
                <a:lnTo>
                  <a:pt x="1957793" y="16903"/>
                </a:lnTo>
                <a:lnTo>
                  <a:pt x="1936978" y="10756"/>
                </a:lnTo>
                <a:lnTo>
                  <a:pt x="1914791" y="8661"/>
                </a:lnTo>
                <a:lnTo>
                  <a:pt x="1892592" y="10756"/>
                </a:lnTo>
                <a:lnTo>
                  <a:pt x="1852739" y="26949"/>
                </a:lnTo>
                <a:lnTo>
                  <a:pt x="1820214" y="62509"/>
                </a:lnTo>
                <a:lnTo>
                  <a:pt x="1807692" y="114134"/>
                </a:lnTo>
                <a:lnTo>
                  <a:pt x="1806867" y="141732"/>
                </a:lnTo>
                <a:lnTo>
                  <a:pt x="1806867" y="165557"/>
                </a:lnTo>
                <a:lnTo>
                  <a:pt x="1807451" y="207073"/>
                </a:lnTo>
                <a:lnTo>
                  <a:pt x="1819478" y="267665"/>
                </a:lnTo>
                <a:lnTo>
                  <a:pt x="1852676" y="304177"/>
                </a:lnTo>
                <a:lnTo>
                  <a:pt x="1892401" y="320382"/>
                </a:lnTo>
                <a:lnTo>
                  <a:pt x="1914791" y="322465"/>
                </a:lnTo>
                <a:lnTo>
                  <a:pt x="1937156" y="320382"/>
                </a:lnTo>
                <a:lnTo>
                  <a:pt x="1957946" y="314236"/>
                </a:lnTo>
                <a:lnTo>
                  <a:pt x="1976869" y="304177"/>
                </a:lnTo>
                <a:lnTo>
                  <a:pt x="1990471" y="293001"/>
                </a:lnTo>
                <a:lnTo>
                  <a:pt x="1993646" y="290398"/>
                </a:lnTo>
                <a:lnTo>
                  <a:pt x="2010067" y="267665"/>
                </a:lnTo>
                <a:lnTo>
                  <a:pt x="2018728" y="240499"/>
                </a:lnTo>
                <a:lnTo>
                  <a:pt x="2022119" y="207073"/>
                </a:lnTo>
                <a:lnTo>
                  <a:pt x="2022690" y="165557"/>
                </a:lnTo>
                <a:close/>
              </a:path>
              <a:path w="3994784" h="1438910">
                <a:moveTo>
                  <a:pt x="2108746" y="1194231"/>
                </a:moveTo>
                <a:lnTo>
                  <a:pt x="2101481" y="1133119"/>
                </a:lnTo>
                <a:lnTo>
                  <a:pt x="2077935" y="1092809"/>
                </a:lnTo>
                <a:lnTo>
                  <a:pt x="2048459" y="1071829"/>
                </a:lnTo>
                <a:lnTo>
                  <a:pt x="2048459" y="1211567"/>
                </a:lnTo>
                <a:lnTo>
                  <a:pt x="2047875" y="1249197"/>
                </a:lnTo>
                <a:lnTo>
                  <a:pt x="2040991" y="1290967"/>
                </a:lnTo>
                <a:lnTo>
                  <a:pt x="2006028" y="1318018"/>
                </a:lnTo>
                <a:lnTo>
                  <a:pt x="1994763" y="1319060"/>
                </a:lnTo>
                <a:lnTo>
                  <a:pt x="1983549" y="1317955"/>
                </a:lnTo>
                <a:lnTo>
                  <a:pt x="1947405" y="1289278"/>
                </a:lnTo>
                <a:lnTo>
                  <a:pt x="1941296" y="1250480"/>
                </a:lnTo>
                <a:lnTo>
                  <a:pt x="1941017" y="1228915"/>
                </a:lnTo>
                <a:lnTo>
                  <a:pt x="1941106" y="1203325"/>
                </a:lnTo>
                <a:lnTo>
                  <a:pt x="1943176" y="1161783"/>
                </a:lnTo>
                <a:lnTo>
                  <a:pt x="1963674" y="1122070"/>
                </a:lnTo>
                <a:lnTo>
                  <a:pt x="1994763" y="1112761"/>
                </a:lnTo>
                <a:lnTo>
                  <a:pt x="2006028" y="1113802"/>
                </a:lnTo>
                <a:lnTo>
                  <a:pt x="2040813" y="1140421"/>
                </a:lnTo>
                <a:lnTo>
                  <a:pt x="2047824" y="1178102"/>
                </a:lnTo>
                <a:lnTo>
                  <a:pt x="2048459" y="1211567"/>
                </a:lnTo>
                <a:lnTo>
                  <a:pt x="2048459" y="1071829"/>
                </a:lnTo>
                <a:lnTo>
                  <a:pt x="2040572" y="1067625"/>
                </a:lnTo>
                <a:lnTo>
                  <a:pt x="2018601" y="1061186"/>
                </a:lnTo>
                <a:lnTo>
                  <a:pt x="1994763" y="1059014"/>
                </a:lnTo>
                <a:lnTo>
                  <a:pt x="1970659" y="1061186"/>
                </a:lnTo>
                <a:lnTo>
                  <a:pt x="1928634" y="1078204"/>
                </a:lnTo>
                <a:lnTo>
                  <a:pt x="1896313" y="1111669"/>
                </a:lnTo>
                <a:lnTo>
                  <a:pt x="1882165" y="1163510"/>
                </a:lnTo>
                <a:lnTo>
                  <a:pt x="1880781" y="1203325"/>
                </a:lnTo>
                <a:lnTo>
                  <a:pt x="1880781" y="1228915"/>
                </a:lnTo>
                <a:lnTo>
                  <a:pt x="1884730" y="1284935"/>
                </a:lnTo>
                <a:lnTo>
                  <a:pt x="1911108" y="1338986"/>
                </a:lnTo>
                <a:lnTo>
                  <a:pt x="1948548" y="1364195"/>
                </a:lnTo>
                <a:lnTo>
                  <a:pt x="1994763" y="1372806"/>
                </a:lnTo>
                <a:lnTo>
                  <a:pt x="2018792" y="1370698"/>
                </a:lnTo>
                <a:lnTo>
                  <a:pt x="2040737" y="1364348"/>
                </a:lnTo>
                <a:lnTo>
                  <a:pt x="2060498" y="1353781"/>
                </a:lnTo>
                <a:lnTo>
                  <a:pt x="2077935" y="1338986"/>
                </a:lnTo>
                <a:lnTo>
                  <a:pt x="2091994" y="1319060"/>
                </a:lnTo>
                <a:lnTo>
                  <a:pt x="2095563" y="1314018"/>
                </a:lnTo>
                <a:lnTo>
                  <a:pt x="2104720" y="1286497"/>
                </a:lnTo>
                <a:lnTo>
                  <a:pt x="2108200" y="1257261"/>
                </a:lnTo>
                <a:lnTo>
                  <a:pt x="2108708" y="1228915"/>
                </a:lnTo>
                <a:lnTo>
                  <a:pt x="2108746" y="1194231"/>
                </a:lnTo>
                <a:close/>
              </a:path>
              <a:path w="3994784" h="1438910">
                <a:moveTo>
                  <a:pt x="2209482" y="536600"/>
                </a:moveTo>
                <a:lnTo>
                  <a:pt x="2176526" y="536600"/>
                </a:lnTo>
                <a:lnTo>
                  <a:pt x="2176526" y="675030"/>
                </a:lnTo>
                <a:lnTo>
                  <a:pt x="2030056" y="675030"/>
                </a:lnTo>
                <a:lnTo>
                  <a:pt x="2030056" y="536600"/>
                </a:lnTo>
                <a:lnTo>
                  <a:pt x="1997113" y="536600"/>
                </a:lnTo>
                <a:lnTo>
                  <a:pt x="1997113" y="675030"/>
                </a:lnTo>
                <a:lnTo>
                  <a:pt x="1997113" y="704240"/>
                </a:lnTo>
                <a:lnTo>
                  <a:pt x="1997113" y="845210"/>
                </a:lnTo>
                <a:lnTo>
                  <a:pt x="2030056" y="845210"/>
                </a:lnTo>
                <a:lnTo>
                  <a:pt x="2030056" y="704240"/>
                </a:lnTo>
                <a:lnTo>
                  <a:pt x="2176526" y="704240"/>
                </a:lnTo>
                <a:lnTo>
                  <a:pt x="2176526" y="845210"/>
                </a:lnTo>
                <a:lnTo>
                  <a:pt x="2209482" y="845210"/>
                </a:lnTo>
                <a:lnTo>
                  <a:pt x="2209482" y="704240"/>
                </a:lnTo>
                <a:lnTo>
                  <a:pt x="2209482" y="675030"/>
                </a:lnTo>
                <a:lnTo>
                  <a:pt x="2209482" y="536600"/>
                </a:lnTo>
                <a:close/>
              </a:path>
              <a:path w="3994784" h="1438910">
                <a:moveTo>
                  <a:pt x="2304834" y="235356"/>
                </a:moveTo>
                <a:lnTo>
                  <a:pt x="2291854" y="190017"/>
                </a:lnTo>
                <a:lnTo>
                  <a:pt x="2280907" y="177266"/>
                </a:lnTo>
                <a:lnTo>
                  <a:pt x="2276500" y="173253"/>
                </a:lnTo>
                <a:lnTo>
                  <a:pt x="2271890" y="169976"/>
                </a:lnTo>
                <a:lnTo>
                  <a:pt x="2271890" y="233603"/>
                </a:lnTo>
                <a:lnTo>
                  <a:pt x="2267572" y="257111"/>
                </a:lnTo>
                <a:lnTo>
                  <a:pt x="2255215" y="275005"/>
                </a:lnTo>
                <a:lnTo>
                  <a:pt x="2235708" y="286397"/>
                </a:lnTo>
                <a:lnTo>
                  <a:pt x="2209939" y="290385"/>
                </a:lnTo>
                <a:lnTo>
                  <a:pt x="2125840" y="290385"/>
                </a:lnTo>
                <a:lnTo>
                  <a:pt x="2125840" y="177266"/>
                </a:lnTo>
                <a:lnTo>
                  <a:pt x="2209939" y="177266"/>
                </a:lnTo>
                <a:lnTo>
                  <a:pt x="2235708" y="181203"/>
                </a:lnTo>
                <a:lnTo>
                  <a:pt x="2255215" y="192443"/>
                </a:lnTo>
                <a:lnTo>
                  <a:pt x="2267572" y="210185"/>
                </a:lnTo>
                <a:lnTo>
                  <a:pt x="2271890" y="233603"/>
                </a:lnTo>
                <a:lnTo>
                  <a:pt x="2271890" y="169976"/>
                </a:lnTo>
                <a:lnTo>
                  <a:pt x="2270810" y="169202"/>
                </a:lnTo>
                <a:lnTo>
                  <a:pt x="2263825" y="165404"/>
                </a:lnTo>
                <a:lnTo>
                  <a:pt x="2254554" y="161239"/>
                </a:lnTo>
                <a:lnTo>
                  <a:pt x="2262162" y="157721"/>
                </a:lnTo>
                <a:lnTo>
                  <a:pt x="2294318" y="122707"/>
                </a:lnTo>
                <a:lnTo>
                  <a:pt x="2300059" y="92316"/>
                </a:lnTo>
                <a:lnTo>
                  <a:pt x="2293518" y="59182"/>
                </a:lnTo>
                <a:lnTo>
                  <a:pt x="2280208" y="40741"/>
                </a:lnTo>
                <a:lnTo>
                  <a:pt x="2275040" y="33591"/>
                </a:lnTo>
                <a:lnTo>
                  <a:pt x="2267115" y="29044"/>
                </a:lnTo>
                <a:lnTo>
                  <a:pt x="2267115" y="94068"/>
                </a:lnTo>
                <a:lnTo>
                  <a:pt x="2263000" y="116725"/>
                </a:lnTo>
                <a:lnTo>
                  <a:pt x="2251087" y="133604"/>
                </a:lnTo>
                <a:lnTo>
                  <a:pt x="2232025" y="144157"/>
                </a:lnTo>
                <a:lnTo>
                  <a:pt x="2206447" y="147789"/>
                </a:lnTo>
                <a:lnTo>
                  <a:pt x="2125840" y="147789"/>
                </a:lnTo>
                <a:lnTo>
                  <a:pt x="2125840" y="40741"/>
                </a:lnTo>
                <a:lnTo>
                  <a:pt x="2206447" y="40741"/>
                </a:lnTo>
                <a:lnTo>
                  <a:pt x="2232025" y="44386"/>
                </a:lnTo>
                <a:lnTo>
                  <a:pt x="2251087" y="54889"/>
                </a:lnTo>
                <a:lnTo>
                  <a:pt x="2263000" y="71653"/>
                </a:lnTo>
                <a:lnTo>
                  <a:pt x="2267115" y="94068"/>
                </a:lnTo>
                <a:lnTo>
                  <a:pt x="2267115" y="29044"/>
                </a:lnTo>
                <a:lnTo>
                  <a:pt x="2246312" y="17106"/>
                </a:lnTo>
                <a:lnTo>
                  <a:pt x="2209063" y="11264"/>
                </a:lnTo>
                <a:lnTo>
                  <a:pt x="2092921" y="11264"/>
                </a:lnTo>
                <a:lnTo>
                  <a:pt x="2092921" y="319874"/>
                </a:lnTo>
                <a:lnTo>
                  <a:pt x="2212949" y="319874"/>
                </a:lnTo>
                <a:lnTo>
                  <a:pt x="2251443" y="314045"/>
                </a:lnTo>
                <a:lnTo>
                  <a:pt x="2280348" y="297281"/>
                </a:lnTo>
                <a:lnTo>
                  <a:pt x="2285047" y="290385"/>
                </a:lnTo>
                <a:lnTo>
                  <a:pt x="2298522" y="270687"/>
                </a:lnTo>
                <a:lnTo>
                  <a:pt x="2304834" y="235356"/>
                </a:lnTo>
                <a:close/>
              </a:path>
              <a:path w="3994784" h="1438910">
                <a:moveTo>
                  <a:pt x="2351494" y="983157"/>
                </a:moveTo>
                <a:lnTo>
                  <a:pt x="2308999" y="983157"/>
                </a:lnTo>
                <a:lnTo>
                  <a:pt x="2306320" y="995400"/>
                </a:lnTo>
                <a:lnTo>
                  <a:pt x="2300503" y="1003744"/>
                </a:lnTo>
                <a:lnTo>
                  <a:pt x="2292007" y="1008507"/>
                </a:lnTo>
                <a:lnTo>
                  <a:pt x="2281275" y="1010031"/>
                </a:lnTo>
                <a:lnTo>
                  <a:pt x="2270544" y="1008507"/>
                </a:lnTo>
                <a:lnTo>
                  <a:pt x="2262035" y="1003744"/>
                </a:lnTo>
                <a:lnTo>
                  <a:pt x="2256218" y="995400"/>
                </a:lnTo>
                <a:lnTo>
                  <a:pt x="2253526" y="983157"/>
                </a:lnTo>
                <a:lnTo>
                  <a:pt x="2211057" y="983157"/>
                </a:lnTo>
                <a:lnTo>
                  <a:pt x="2217953" y="1012596"/>
                </a:lnTo>
                <a:lnTo>
                  <a:pt x="2233980" y="1031697"/>
                </a:lnTo>
                <a:lnTo>
                  <a:pt x="2256104" y="1042035"/>
                </a:lnTo>
                <a:lnTo>
                  <a:pt x="2281275" y="1045133"/>
                </a:lnTo>
                <a:lnTo>
                  <a:pt x="2306434" y="1042035"/>
                </a:lnTo>
                <a:lnTo>
                  <a:pt x="2328557" y="1031697"/>
                </a:lnTo>
                <a:lnTo>
                  <a:pt x="2344597" y="1012596"/>
                </a:lnTo>
                <a:lnTo>
                  <a:pt x="2345194" y="1010031"/>
                </a:lnTo>
                <a:lnTo>
                  <a:pt x="2351494" y="983157"/>
                </a:lnTo>
                <a:close/>
              </a:path>
              <a:path w="3994784" h="1438910">
                <a:moveTo>
                  <a:pt x="2397836" y="1061605"/>
                </a:moveTo>
                <a:lnTo>
                  <a:pt x="2344102" y="1061605"/>
                </a:lnTo>
                <a:lnTo>
                  <a:pt x="2224074" y="1259243"/>
                </a:lnTo>
                <a:lnTo>
                  <a:pt x="2224074" y="1061605"/>
                </a:lnTo>
                <a:lnTo>
                  <a:pt x="2163813" y="1061605"/>
                </a:lnTo>
                <a:lnTo>
                  <a:pt x="2163813" y="1370203"/>
                </a:lnTo>
                <a:lnTo>
                  <a:pt x="2217572" y="1370203"/>
                </a:lnTo>
                <a:lnTo>
                  <a:pt x="2284806" y="1259243"/>
                </a:lnTo>
                <a:lnTo>
                  <a:pt x="2337600" y="1172121"/>
                </a:lnTo>
                <a:lnTo>
                  <a:pt x="2337600" y="1370203"/>
                </a:lnTo>
                <a:lnTo>
                  <a:pt x="2397836" y="1370203"/>
                </a:lnTo>
                <a:lnTo>
                  <a:pt x="2397836" y="1172121"/>
                </a:lnTo>
                <a:lnTo>
                  <a:pt x="2397836" y="1061605"/>
                </a:lnTo>
                <a:close/>
              </a:path>
              <a:path w="3994784" h="1438910">
                <a:moveTo>
                  <a:pt x="2495537" y="690841"/>
                </a:moveTo>
                <a:lnTo>
                  <a:pt x="2494775" y="641299"/>
                </a:lnTo>
                <a:lnTo>
                  <a:pt x="2482354" y="588251"/>
                </a:lnTo>
                <a:lnTo>
                  <a:pt x="2462492" y="562762"/>
                </a:lnTo>
                <a:lnTo>
                  <a:pt x="2462492" y="712520"/>
                </a:lnTo>
                <a:lnTo>
                  <a:pt x="2462199" y="732104"/>
                </a:lnTo>
                <a:lnTo>
                  <a:pt x="2453271" y="778116"/>
                </a:lnTo>
                <a:lnTo>
                  <a:pt x="2416530" y="812596"/>
                </a:lnTo>
                <a:lnTo>
                  <a:pt x="2387625" y="818286"/>
                </a:lnTo>
                <a:lnTo>
                  <a:pt x="2372715" y="816838"/>
                </a:lnTo>
                <a:lnTo>
                  <a:pt x="2334298" y="796175"/>
                </a:lnTo>
                <a:lnTo>
                  <a:pt x="2315997" y="759383"/>
                </a:lnTo>
                <a:lnTo>
                  <a:pt x="2312644" y="712520"/>
                </a:lnTo>
                <a:lnTo>
                  <a:pt x="2312720" y="674382"/>
                </a:lnTo>
                <a:lnTo>
                  <a:pt x="2315349" y="625843"/>
                </a:lnTo>
                <a:lnTo>
                  <a:pt x="2334298" y="585533"/>
                </a:lnTo>
                <a:lnTo>
                  <a:pt x="2372880" y="564857"/>
                </a:lnTo>
                <a:lnTo>
                  <a:pt x="2387625" y="563422"/>
                </a:lnTo>
                <a:lnTo>
                  <a:pt x="2402344" y="564857"/>
                </a:lnTo>
                <a:lnTo>
                  <a:pt x="2440927" y="585533"/>
                </a:lnTo>
                <a:lnTo>
                  <a:pt x="2459393" y="623938"/>
                </a:lnTo>
                <a:lnTo>
                  <a:pt x="2462453" y="667004"/>
                </a:lnTo>
                <a:lnTo>
                  <a:pt x="2462492" y="712520"/>
                </a:lnTo>
                <a:lnTo>
                  <a:pt x="2462492" y="562762"/>
                </a:lnTo>
                <a:lnTo>
                  <a:pt x="2449652" y="552234"/>
                </a:lnTo>
                <a:lnTo>
                  <a:pt x="2430627" y="542175"/>
                </a:lnTo>
                <a:lnTo>
                  <a:pt x="2409825" y="536028"/>
                </a:lnTo>
                <a:lnTo>
                  <a:pt x="2387625" y="533946"/>
                </a:lnTo>
                <a:lnTo>
                  <a:pt x="2365413" y="536028"/>
                </a:lnTo>
                <a:lnTo>
                  <a:pt x="2325560" y="552234"/>
                </a:lnTo>
                <a:lnTo>
                  <a:pt x="2293048" y="587781"/>
                </a:lnTo>
                <a:lnTo>
                  <a:pt x="2280539" y="639406"/>
                </a:lnTo>
                <a:lnTo>
                  <a:pt x="2279713" y="667004"/>
                </a:lnTo>
                <a:lnTo>
                  <a:pt x="2279713" y="690841"/>
                </a:lnTo>
                <a:lnTo>
                  <a:pt x="2280285" y="732345"/>
                </a:lnTo>
                <a:lnTo>
                  <a:pt x="2292312" y="792937"/>
                </a:lnTo>
                <a:lnTo>
                  <a:pt x="2325497" y="829462"/>
                </a:lnTo>
                <a:lnTo>
                  <a:pt x="2365222" y="845654"/>
                </a:lnTo>
                <a:lnTo>
                  <a:pt x="2387625" y="847750"/>
                </a:lnTo>
                <a:lnTo>
                  <a:pt x="2410002" y="845654"/>
                </a:lnTo>
                <a:lnTo>
                  <a:pt x="2449715" y="829462"/>
                </a:lnTo>
                <a:lnTo>
                  <a:pt x="2482913" y="792937"/>
                </a:lnTo>
                <a:lnTo>
                  <a:pt x="2494965" y="732345"/>
                </a:lnTo>
                <a:lnTo>
                  <a:pt x="2495537" y="690841"/>
                </a:lnTo>
                <a:close/>
              </a:path>
              <a:path w="3994784" h="1438910">
                <a:moveTo>
                  <a:pt x="2594826" y="319874"/>
                </a:moveTo>
                <a:lnTo>
                  <a:pt x="2569248" y="250088"/>
                </a:lnTo>
                <a:lnTo>
                  <a:pt x="2558758" y="221488"/>
                </a:lnTo>
                <a:lnTo>
                  <a:pt x="2525471" y="130670"/>
                </a:lnTo>
                <a:lnTo>
                  <a:pt x="2525471" y="221488"/>
                </a:lnTo>
                <a:lnTo>
                  <a:pt x="2410206" y="221488"/>
                </a:lnTo>
                <a:lnTo>
                  <a:pt x="2468283" y="58508"/>
                </a:lnTo>
                <a:lnTo>
                  <a:pt x="2525471" y="221488"/>
                </a:lnTo>
                <a:lnTo>
                  <a:pt x="2525471" y="130670"/>
                </a:lnTo>
                <a:lnTo>
                  <a:pt x="2499029" y="58508"/>
                </a:lnTo>
                <a:lnTo>
                  <a:pt x="2481707" y="11264"/>
                </a:lnTo>
                <a:lnTo>
                  <a:pt x="2453970" y="11264"/>
                </a:lnTo>
                <a:lnTo>
                  <a:pt x="2340432" y="319874"/>
                </a:lnTo>
                <a:lnTo>
                  <a:pt x="2375535" y="319874"/>
                </a:lnTo>
                <a:lnTo>
                  <a:pt x="2400249" y="250088"/>
                </a:lnTo>
                <a:lnTo>
                  <a:pt x="2535021" y="250088"/>
                </a:lnTo>
                <a:lnTo>
                  <a:pt x="2559723" y="319874"/>
                </a:lnTo>
                <a:lnTo>
                  <a:pt x="2594826" y="319874"/>
                </a:lnTo>
                <a:close/>
              </a:path>
              <a:path w="3994784" h="1438910">
                <a:moveTo>
                  <a:pt x="2739517" y="462419"/>
                </a:moveTo>
                <a:lnTo>
                  <a:pt x="2711780" y="462419"/>
                </a:lnTo>
                <a:lnTo>
                  <a:pt x="2708478" y="476402"/>
                </a:lnTo>
                <a:lnTo>
                  <a:pt x="2701328" y="486435"/>
                </a:lnTo>
                <a:lnTo>
                  <a:pt x="2690520" y="492493"/>
                </a:lnTo>
                <a:lnTo>
                  <a:pt x="2676245" y="494512"/>
                </a:lnTo>
                <a:lnTo>
                  <a:pt x="2661983" y="492493"/>
                </a:lnTo>
                <a:lnTo>
                  <a:pt x="2651175" y="486435"/>
                </a:lnTo>
                <a:lnTo>
                  <a:pt x="2644013" y="476402"/>
                </a:lnTo>
                <a:lnTo>
                  <a:pt x="2640711" y="462419"/>
                </a:lnTo>
                <a:lnTo>
                  <a:pt x="2612987" y="462419"/>
                </a:lnTo>
                <a:lnTo>
                  <a:pt x="2618905" y="487235"/>
                </a:lnTo>
                <a:lnTo>
                  <a:pt x="2632100" y="504202"/>
                </a:lnTo>
                <a:lnTo>
                  <a:pt x="2651544" y="513943"/>
                </a:lnTo>
                <a:lnTo>
                  <a:pt x="2676245" y="517042"/>
                </a:lnTo>
                <a:lnTo>
                  <a:pt x="2700947" y="513943"/>
                </a:lnTo>
                <a:lnTo>
                  <a:pt x="2720403" y="504202"/>
                </a:lnTo>
                <a:lnTo>
                  <a:pt x="2727947" y="494512"/>
                </a:lnTo>
                <a:lnTo>
                  <a:pt x="2733598" y="487235"/>
                </a:lnTo>
                <a:lnTo>
                  <a:pt x="2739517" y="462419"/>
                </a:lnTo>
                <a:close/>
              </a:path>
              <a:path w="3994784" h="1438910">
                <a:moveTo>
                  <a:pt x="2786761" y="536549"/>
                </a:moveTo>
                <a:lnTo>
                  <a:pt x="2755557" y="536549"/>
                </a:lnTo>
                <a:lnTo>
                  <a:pt x="2598674" y="787920"/>
                </a:lnTo>
                <a:lnTo>
                  <a:pt x="2598674" y="536549"/>
                </a:lnTo>
                <a:lnTo>
                  <a:pt x="2565730" y="536549"/>
                </a:lnTo>
                <a:lnTo>
                  <a:pt x="2565730" y="845146"/>
                </a:lnTo>
                <a:lnTo>
                  <a:pt x="2596934" y="845146"/>
                </a:lnTo>
                <a:lnTo>
                  <a:pt x="2632595" y="787920"/>
                </a:lnTo>
                <a:lnTo>
                  <a:pt x="2753830" y="593331"/>
                </a:lnTo>
                <a:lnTo>
                  <a:pt x="2753830" y="845146"/>
                </a:lnTo>
                <a:lnTo>
                  <a:pt x="2786761" y="845146"/>
                </a:lnTo>
                <a:lnTo>
                  <a:pt x="2786761" y="593331"/>
                </a:lnTo>
                <a:lnTo>
                  <a:pt x="2786761" y="536549"/>
                </a:lnTo>
                <a:close/>
              </a:path>
              <a:path w="3994784" h="1438910">
                <a:moveTo>
                  <a:pt x="2795651" y="1156538"/>
                </a:moveTo>
                <a:lnTo>
                  <a:pt x="2781439" y="1114044"/>
                </a:lnTo>
                <a:lnTo>
                  <a:pt x="2756433" y="1083551"/>
                </a:lnTo>
                <a:lnTo>
                  <a:pt x="2722638" y="1065161"/>
                </a:lnTo>
                <a:lnTo>
                  <a:pt x="2682100" y="1059002"/>
                </a:lnTo>
                <a:lnTo>
                  <a:pt x="2657894" y="1061237"/>
                </a:lnTo>
                <a:lnTo>
                  <a:pt x="2616276" y="1078382"/>
                </a:lnTo>
                <a:lnTo>
                  <a:pt x="2580983" y="1117714"/>
                </a:lnTo>
                <a:lnTo>
                  <a:pt x="2568905" y="1178560"/>
                </a:lnTo>
                <a:lnTo>
                  <a:pt x="2568549" y="1215898"/>
                </a:lnTo>
                <a:lnTo>
                  <a:pt x="2568905" y="1253236"/>
                </a:lnTo>
                <a:lnTo>
                  <a:pt x="2580983" y="1314094"/>
                </a:lnTo>
                <a:lnTo>
                  <a:pt x="2616276" y="1353426"/>
                </a:lnTo>
                <a:lnTo>
                  <a:pt x="2657894" y="1370571"/>
                </a:lnTo>
                <a:lnTo>
                  <a:pt x="2682100" y="1372806"/>
                </a:lnTo>
                <a:lnTo>
                  <a:pt x="2722448" y="1366647"/>
                </a:lnTo>
                <a:lnTo>
                  <a:pt x="2756268" y="1348257"/>
                </a:lnTo>
                <a:lnTo>
                  <a:pt x="2781389" y="1317764"/>
                </a:lnTo>
                <a:lnTo>
                  <a:pt x="2795651" y="1275295"/>
                </a:lnTo>
                <a:lnTo>
                  <a:pt x="2734538" y="1275295"/>
                </a:lnTo>
                <a:lnTo>
                  <a:pt x="2728125" y="1292542"/>
                </a:lnTo>
                <a:lnTo>
                  <a:pt x="2717635" y="1306436"/>
                </a:lnTo>
                <a:lnTo>
                  <a:pt x="2702598" y="1315694"/>
                </a:lnTo>
                <a:lnTo>
                  <a:pt x="2682532" y="1319060"/>
                </a:lnTo>
                <a:lnTo>
                  <a:pt x="2670784" y="1317955"/>
                </a:lnTo>
                <a:lnTo>
                  <a:pt x="2636659" y="1292275"/>
                </a:lnTo>
                <a:lnTo>
                  <a:pt x="2629522" y="1252740"/>
                </a:lnTo>
                <a:lnTo>
                  <a:pt x="2628785" y="1215898"/>
                </a:lnTo>
                <a:lnTo>
                  <a:pt x="2629522" y="1179068"/>
                </a:lnTo>
                <a:lnTo>
                  <a:pt x="2636659" y="1139532"/>
                </a:lnTo>
                <a:lnTo>
                  <a:pt x="2670784" y="1113853"/>
                </a:lnTo>
                <a:lnTo>
                  <a:pt x="2682532" y="1112748"/>
                </a:lnTo>
                <a:lnTo>
                  <a:pt x="2702598" y="1116114"/>
                </a:lnTo>
                <a:lnTo>
                  <a:pt x="2717635" y="1125372"/>
                </a:lnTo>
                <a:lnTo>
                  <a:pt x="2728125" y="1139266"/>
                </a:lnTo>
                <a:lnTo>
                  <a:pt x="2734538" y="1156538"/>
                </a:lnTo>
                <a:lnTo>
                  <a:pt x="2795651" y="1156538"/>
                </a:lnTo>
                <a:close/>
              </a:path>
              <a:path w="3994784" h="1438910">
                <a:moveTo>
                  <a:pt x="2859722" y="10820"/>
                </a:moveTo>
                <a:lnTo>
                  <a:pt x="2826778" y="10820"/>
                </a:lnTo>
                <a:lnTo>
                  <a:pt x="2826778" y="149250"/>
                </a:lnTo>
                <a:lnTo>
                  <a:pt x="2680309" y="149250"/>
                </a:lnTo>
                <a:lnTo>
                  <a:pt x="2680309" y="10820"/>
                </a:lnTo>
                <a:lnTo>
                  <a:pt x="2647340" y="10820"/>
                </a:lnTo>
                <a:lnTo>
                  <a:pt x="2647340" y="149250"/>
                </a:lnTo>
                <a:lnTo>
                  <a:pt x="2647340" y="178460"/>
                </a:lnTo>
                <a:lnTo>
                  <a:pt x="2647340" y="319430"/>
                </a:lnTo>
                <a:lnTo>
                  <a:pt x="2680309" y="319430"/>
                </a:lnTo>
                <a:lnTo>
                  <a:pt x="2680309" y="178460"/>
                </a:lnTo>
                <a:lnTo>
                  <a:pt x="2826778" y="178460"/>
                </a:lnTo>
                <a:lnTo>
                  <a:pt x="2826778" y="319430"/>
                </a:lnTo>
                <a:lnTo>
                  <a:pt x="2859722" y="319430"/>
                </a:lnTo>
                <a:lnTo>
                  <a:pt x="2859722" y="178460"/>
                </a:lnTo>
                <a:lnTo>
                  <a:pt x="2859722" y="149250"/>
                </a:lnTo>
                <a:lnTo>
                  <a:pt x="2859722" y="10820"/>
                </a:lnTo>
                <a:close/>
              </a:path>
              <a:path w="3994784" h="1438910">
                <a:moveTo>
                  <a:pt x="3063354" y="1157833"/>
                </a:moveTo>
                <a:lnTo>
                  <a:pt x="3055785" y="1119022"/>
                </a:lnTo>
                <a:lnTo>
                  <a:pt x="3053245" y="1115352"/>
                </a:lnTo>
                <a:lnTo>
                  <a:pt x="3034703" y="1088593"/>
                </a:lnTo>
                <a:lnTo>
                  <a:pt x="3003105" y="1069111"/>
                </a:lnTo>
                <a:lnTo>
                  <a:pt x="3003105" y="1157833"/>
                </a:lnTo>
                <a:lnTo>
                  <a:pt x="2999917" y="1175181"/>
                </a:lnTo>
                <a:lnTo>
                  <a:pt x="2990862" y="1188440"/>
                </a:lnTo>
                <a:lnTo>
                  <a:pt x="2976791" y="1196898"/>
                </a:lnTo>
                <a:lnTo>
                  <a:pt x="2958477" y="1199870"/>
                </a:lnTo>
                <a:lnTo>
                  <a:pt x="2902153" y="1199870"/>
                </a:lnTo>
                <a:lnTo>
                  <a:pt x="2902153" y="1115352"/>
                </a:lnTo>
                <a:lnTo>
                  <a:pt x="2958477" y="1115352"/>
                </a:lnTo>
                <a:lnTo>
                  <a:pt x="2976791" y="1118400"/>
                </a:lnTo>
                <a:lnTo>
                  <a:pt x="2990862" y="1126998"/>
                </a:lnTo>
                <a:lnTo>
                  <a:pt x="2999917" y="1140409"/>
                </a:lnTo>
                <a:lnTo>
                  <a:pt x="3003105" y="1157833"/>
                </a:lnTo>
                <a:lnTo>
                  <a:pt x="3003105" y="1069111"/>
                </a:lnTo>
                <a:lnTo>
                  <a:pt x="3002470" y="1068717"/>
                </a:lnTo>
                <a:lnTo>
                  <a:pt x="2961513" y="1061605"/>
                </a:lnTo>
                <a:lnTo>
                  <a:pt x="2841891" y="1061605"/>
                </a:lnTo>
                <a:lnTo>
                  <a:pt x="2841891" y="1370190"/>
                </a:lnTo>
                <a:lnTo>
                  <a:pt x="2902153" y="1370190"/>
                </a:lnTo>
                <a:lnTo>
                  <a:pt x="2902153" y="1254036"/>
                </a:lnTo>
                <a:lnTo>
                  <a:pt x="2961513" y="1254036"/>
                </a:lnTo>
                <a:lnTo>
                  <a:pt x="3002661" y="1246924"/>
                </a:lnTo>
                <a:lnTo>
                  <a:pt x="3034855" y="1227061"/>
                </a:lnTo>
                <a:lnTo>
                  <a:pt x="3053613" y="1199870"/>
                </a:lnTo>
                <a:lnTo>
                  <a:pt x="3055848" y="1196632"/>
                </a:lnTo>
                <a:lnTo>
                  <a:pt x="3063354" y="1157833"/>
                </a:lnTo>
                <a:close/>
              </a:path>
              <a:path w="3994784" h="1438910">
                <a:moveTo>
                  <a:pt x="3159683" y="11277"/>
                </a:moveTo>
                <a:lnTo>
                  <a:pt x="3128467" y="11277"/>
                </a:lnTo>
                <a:lnTo>
                  <a:pt x="2971584" y="262648"/>
                </a:lnTo>
                <a:lnTo>
                  <a:pt x="2971584" y="11277"/>
                </a:lnTo>
                <a:lnTo>
                  <a:pt x="2938653" y="11277"/>
                </a:lnTo>
                <a:lnTo>
                  <a:pt x="2938653" y="319862"/>
                </a:lnTo>
                <a:lnTo>
                  <a:pt x="2969857" y="319862"/>
                </a:lnTo>
                <a:lnTo>
                  <a:pt x="3126740" y="68059"/>
                </a:lnTo>
                <a:lnTo>
                  <a:pt x="3126740" y="319862"/>
                </a:lnTo>
                <a:lnTo>
                  <a:pt x="3159683" y="319862"/>
                </a:lnTo>
                <a:lnTo>
                  <a:pt x="3159683" y="11277"/>
                </a:lnTo>
                <a:close/>
              </a:path>
              <a:path w="3994784" h="1438910">
                <a:moveTo>
                  <a:pt x="3312261" y="1061110"/>
                </a:moveTo>
                <a:lnTo>
                  <a:pt x="3109010" y="1061110"/>
                </a:lnTo>
                <a:lnTo>
                  <a:pt x="3109010" y="1115720"/>
                </a:lnTo>
                <a:lnTo>
                  <a:pt x="3109010" y="1188110"/>
                </a:lnTo>
                <a:lnTo>
                  <a:pt x="3109010" y="1241450"/>
                </a:lnTo>
                <a:lnTo>
                  <a:pt x="3109010" y="1316380"/>
                </a:lnTo>
                <a:lnTo>
                  <a:pt x="3109010" y="1369720"/>
                </a:lnTo>
                <a:lnTo>
                  <a:pt x="3312261" y="1369720"/>
                </a:lnTo>
                <a:lnTo>
                  <a:pt x="3312261" y="1316380"/>
                </a:lnTo>
                <a:lnTo>
                  <a:pt x="3169247" y="1316380"/>
                </a:lnTo>
                <a:lnTo>
                  <a:pt x="3169247" y="1241450"/>
                </a:lnTo>
                <a:lnTo>
                  <a:pt x="3291014" y="1241450"/>
                </a:lnTo>
                <a:lnTo>
                  <a:pt x="3291014" y="1188110"/>
                </a:lnTo>
                <a:lnTo>
                  <a:pt x="3169247" y="1188110"/>
                </a:lnTo>
                <a:lnTo>
                  <a:pt x="3169247" y="1115720"/>
                </a:lnTo>
                <a:lnTo>
                  <a:pt x="3312261" y="1115720"/>
                </a:lnTo>
                <a:lnTo>
                  <a:pt x="3312261" y="1061110"/>
                </a:lnTo>
                <a:close/>
              </a:path>
              <a:path w="3994784" h="1438910">
                <a:moveTo>
                  <a:pt x="3430155" y="10820"/>
                </a:moveTo>
                <a:lnTo>
                  <a:pt x="3238601" y="10820"/>
                </a:lnTo>
                <a:lnTo>
                  <a:pt x="3238601" y="41300"/>
                </a:lnTo>
                <a:lnTo>
                  <a:pt x="3238601" y="149250"/>
                </a:lnTo>
                <a:lnTo>
                  <a:pt x="3238601" y="178460"/>
                </a:lnTo>
                <a:lnTo>
                  <a:pt x="3238601" y="290220"/>
                </a:lnTo>
                <a:lnTo>
                  <a:pt x="3238601" y="319430"/>
                </a:lnTo>
                <a:lnTo>
                  <a:pt x="3430155" y="319430"/>
                </a:lnTo>
                <a:lnTo>
                  <a:pt x="3430155" y="290220"/>
                </a:lnTo>
                <a:lnTo>
                  <a:pt x="3271558" y="290220"/>
                </a:lnTo>
                <a:lnTo>
                  <a:pt x="3271558" y="178460"/>
                </a:lnTo>
                <a:lnTo>
                  <a:pt x="3406749" y="178460"/>
                </a:lnTo>
                <a:lnTo>
                  <a:pt x="3406749" y="149250"/>
                </a:lnTo>
                <a:lnTo>
                  <a:pt x="3271558" y="149250"/>
                </a:lnTo>
                <a:lnTo>
                  <a:pt x="3271558" y="41300"/>
                </a:lnTo>
                <a:lnTo>
                  <a:pt x="3430155" y="41300"/>
                </a:lnTo>
                <a:lnTo>
                  <a:pt x="3430155" y="10820"/>
                </a:lnTo>
                <a:close/>
              </a:path>
              <a:path w="3994784" h="1438910">
                <a:moveTo>
                  <a:pt x="3635235" y="1316443"/>
                </a:moveTo>
                <a:lnTo>
                  <a:pt x="3599688" y="1316443"/>
                </a:lnTo>
                <a:lnTo>
                  <a:pt x="3599688" y="1115352"/>
                </a:lnTo>
                <a:lnTo>
                  <a:pt x="3599688" y="1061605"/>
                </a:lnTo>
                <a:lnTo>
                  <a:pt x="3539464" y="1061605"/>
                </a:lnTo>
                <a:lnTo>
                  <a:pt x="3539464" y="1115352"/>
                </a:lnTo>
                <a:lnTo>
                  <a:pt x="3539464" y="1316443"/>
                </a:lnTo>
                <a:lnTo>
                  <a:pt x="3444113" y="1316443"/>
                </a:lnTo>
                <a:lnTo>
                  <a:pt x="3457333" y="1282509"/>
                </a:lnTo>
                <a:lnTo>
                  <a:pt x="3465728" y="1245057"/>
                </a:lnTo>
                <a:lnTo>
                  <a:pt x="3470135" y="1204188"/>
                </a:lnTo>
                <a:lnTo>
                  <a:pt x="3471418" y="1159992"/>
                </a:lnTo>
                <a:lnTo>
                  <a:pt x="3471418" y="1115352"/>
                </a:lnTo>
                <a:lnTo>
                  <a:pt x="3539464" y="1115352"/>
                </a:lnTo>
                <a:lnTo>
                  <a:pt x="3539464" y="1061605"/>
                </a:lnTo>
                <a:lnTo>
                  <a:pt x="3413772" y="1061605"/>
                </a:lnTo>
                <a:lnTo>
                  <a:pt x="3413772" y="1140498"/>
                </a:lnTo>
                <a:lnTo>
                  <a:pt x="3411613" y="1192428"/>
                </a:lnTo>
                <a:lnTo>
                  <a:pt x="3404946" y="1240345"/>
                </a:lnTo>
                <a:lnTo>
                  <a:pt x="3393478" y="1282319"/>
                </a:lnTo>
                <a:lnTo>
                  <a:pt x="3376930" y="1316443"/>
                </a:lnTo>
                <a:lnTo>
                  <a:pt x="3347897" y="1316443"/>
                </a:lnTo>
                <a:lnTo>
                  <a:pt x="3347897" y="1438668"/>
                </a:lnTo>
                <a:lnTo>
                  <a:pt x="3405987" y="1438668"/>
                </a:lnTo>
                <a:lnTo>
                  <a:pt x="3405987" y="1370215"/>
                </a:lnTo>
                <a:lnTo>
                  <a:pt x="3577145" y="1370215"/>
                </a:lnTo>
                <a:lnTo>
                  <a:pt x="3577145" y="1438668"/>
                </a:lnTo>
                <a:lnTo>
                  <a:pt x="3635235" y="1438668"/>
                </a:lnTo>
                <a:lnTo>
                  <a:pt x="3635235" y="1370215"/>
                </a:lnTo>
                <a:lnTo>
                  <a:pt x="3635235" y="1316443"/>
                </a:lnTo>
                <a:close/>
              </a:path>
              <a:path w="3994784" h="1438910">
                <a:moveTo>
                  <a:pt x="3901160" y="1273987"/>
                </a:moveTo>
                <a:lnTo>
                  <a:pt x="3893997" y="1235189"/>
                </a:lnTo>
                <a:lnTo>
                  <a:pt x="3891546" y="1231519"/>
                </a:lnTo>
                <a:lnTo>
                  <a:pt x="3873703" y="1204747"/>
                </a:lnTo>
                <a:lnTo>
                  <a:pt x="3842118" y="1184871"/>
                </a:lnTo>
                <a:lnTo>
                  <a:pt x="3840924" y="1184668"/>
                </a:lnTo>
                <a:lnTo>
                  <a:pt x="3840924" y="1273987"/>
                </a:lnTo>
                <a:lnTo>
                  <a:pt x="3837787" y="1291412"/>
                </a:lnTo>
                <a:lnTo>
                  <a:pt x="3828846" y="1304810"/>
                </a:lnTo>
                <a:lnTo>
                  <a:pt x="3814788" y="1313421"/>
                </a:lnTo>
                <a:lnTo>
                  <a:pt x="3796296" y="1316456"/>
                </a:lnTo>
                <a:lnTo>
                  <a:pt x="3739946" y="1316456"/>
                </a:lnTo>
                <a:lnTo>
                  <a:pt x="3739946" y="1231519"/>
                </a:lnTo>
                <a:lnTo>
                  <a:pt x="3796296" y="1231519"/>
                </a:lnTo>
                <a:lnTo>
                  <a:pt x="3814788" y="1234617"/>
                </a:lnTo>
                <a:lnTo>
                  <a:pt x="3828846" y="1243317"/>
                </a:lnTo>
                <a:lnTo>
                  <a:pt x="3837787" y="1256741"/>
                </a:lnTo>
                <a:lnTo>
                  <a:pt x="3840924" y="1273987"/>
                </a:lnTo>
                <a:lnTo>
                  <a:pt x="3840924" y="1184668"/>
                </a:lnTo>
                <a:lnTo>
                  <a:pt x="3801059" y="1177772"/>
                </a:lnTo>
                <a:lnTo>
                  <a:pt x="3739946" y="1177772"/>
                </a:lnTo>
                <a:lnTo>
                  <a:pt x="3739946" y="1061618"/>
                </a:lnTo>
                <a:lnTo>
                  <a:pt x="3679698" y="1061618"/>
                </a:lnTo>
                <a:lnTo>
                  <a:pt x="3679698" y="1370203"/>
                </a:lnTo>
                <a:lnTo>
                  <a:pt x="3801059" y="1370203"/>
                </a:lnTo>
                <a:lnTo>
                  <a:pt x="3841927" y="1363091"/>
                </a:lnTo>
                <a:lnTo>
                  <a:pt x="3873538" y="1343228"/>
                </a:lnTo>
                <a:lnTo>
                  <a:pt x="3891470" y="1316456"/>
                </a:lnTo>
                <a:lnTo>
                  <a:pt x="3893934" y="1312799"/>
                </a:lnTo>
                <a:lnTo>
                  <a:pt x="3901160" y="1273987"/>
                </a:lnTo>
                <a:close/>
              </a:path>
              <a:path w="3994784" h="1438910">
                <a:moveTo>
                  <a:pt x="3994772" y="1061618"/>
                </a:moveTo>
                <a:lnTo>
                  <a:pt x="3934536" y="1061618"/>
                </a:lnTo>
                <a:lnTo>
                  <a:pt x="3934536" y="1370203"/>
                </a:lnTo>
                <a:lnTo>
                  <a:pt x="3994772" y="1370203"/>
                </a:lnTo>
                <a:lnTo>
                  <a:pt x="3994772" y="1061618"/>
                </a:lnTo>
                <a:close/>
              </a:path>
            </a:pathLst>
          </a:custGeom>
          <a:solidFill>
            <a:srgbClr val="3E4D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1511" y="611983"/>
            <a:ext cx="971638" cy="18925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06" y="966015"/>
            <a:ext cx="3063596" cy="23240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4267" y="7957885"/>
            <a:ext cx="582027" cy="5707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3517" y="7504913"/>
            <a:ext cx="784544" cy="102376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4683" y="8138898"/>
            <a:ext cx="296133" cy="39603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30058" y="7841350"/>
            <a:ext cx="296131" cy="69358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82332" y="8138898"/>
            <a:ext cx="296131" cy="39603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51220" y="8386864"/>
            <a:ext cx="395306" cy="14806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5325" y="8287670"/>
            <a:ext cx="347097" cy="4820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14128" y="7841350"/>
            <a:ext cx="296142" cy="69358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37562" y="7957885"/>
            <a:ext cx="582027" cy="57079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76810" y="7504913"/>
            <a:ext cx="784544" cy="102376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507968" y="8138898"/>
            <a:ext cx="296142" cy="39603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33351" y="7841350"/>
            <a:ext cx="296140" cy="69358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85636" y="8138898"/>
            <a:ext cx="296131" cy="39603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354512" y="8386864"/>
            <a:ext cx="395308" cy="14806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378619" y="8287670"/>
            <a:ext cx="347096" cy="4820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017432" y="7841350"/>
            <a:ext cx="296133" cy="69358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78457" y="7957885"/>
            <a:ext cx="582036" cy="57079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09626" y="8138898"/>
            <a:ext cx="296131" cy="39603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134999" y="7841350"/>
            <a:ext cx="296142" cy="69358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827414" y="7957885"/>
            <a:ext cx="582024" cy="57079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66660" y="7504913"/>
            <a:ext cx="784547" cy="102376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97828" y="8138898"/>
            <a:ext cx="296123" cy="39603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23209" y="7841350"/>
            <a:ext cx="296134" cy="69358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475484" y="8138898"/>
            <a:ext cx="296124" cy="39603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44363" y="8386864"/>
            <a:ext cx="395307" cy="14806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068468" y="8287670"/>
            <a:ext cx="347099" cy="4820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07282" y="7841350"/>
            <a:ext cx="296142" cy="693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87372" y="4322316"/>
            <a:ext cx="10329354" cy="2082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255004"/>
            <a:ext cx="14072870" cy="2792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569019"/>
            <a:ext cx="8745284" cy="737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569019"/>
            <a:ext cx="8745284" cy="737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7895" y="1097501"/>
            <a:ext cx="16768309" cy="48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8809" y="2618417"/>
            <a:ext cx="15746480" cy="7216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387775"/>
            <a:ext cx="6433312" cy="55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387775"/>
            <a:ext cx="4623943" cy="55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387775"/>
            <a:ext cx="4623943" cy="55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9" Type="http://schemas.openxmlformats.org/officeDocument/2006/relationships/image" Target="../media/image35.jpg"/><Relationship Id="rId10" Type="http://schemas.openxmlformats.org/officeDocument/2006/relationships/image" Target="../media/image3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Relationship Id="rId9" Type="http://schemas.openxmlformats.org/officeDocument/2006/relationships/image" Target="../media/image42.jpg"/><Relationship Id="rId10" Type="http://schemas.openxmlformats.org/officeDocument/2006/relationships/image" Target="../media/image4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4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460"/>
            <a:ext cx="20104100" cy="11169015"/>
          </a:xfrm>
          <a:custGeom>
            <a:avLst/>
            <a:gdLst/>
            <a:ahLst/>
            <a:cxnLst/>
            <a:rect l="l" t="t" r="r" b="b"/>
            <a:pathLst>
              <a:path w="20104100" h="11169015">
                <a:moveTo>
                  <a:pt x="0" y="0"/>
                </a:moveTo>
                <a:lnTo>
                  <a:pt x="20104100" y="0"/>
                </a:lnTo>
                <a:lnTo>
                  <a:pt x="20104100" y="11168945"/>
                </a:lnTo>
                <a:lnTo>
                  <a:pt x="0" y="11168945"/>
                </a:lnTo>
                <a:lnTo>
                  <a:pt x="0" y="0"/>
                </a:lnTo>
                <a:close/>
              </a:path>
            </a:pathLst>
          </a:custGeom>
          <a:ln w="4467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94943" y="9043420"/>
            <a:ext cx="6609080" cy="1454785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384"/>
              </a:spcBef>
            </a:pPr>
            <a:r>
              <a:rPr dirty="0" sz="2200" spc="20" b="1">
                <a:solidFill>
                  <a:srgbClr val="00597A"/>
                </a:solidFill>
                <a:latin typeface="Tahoma"/>
                <a:cs typeface="Tahoma"/>
              </a:rPr>
              <a:t>Аббасова</a:t>
            </a:r>
            <a:r>
              <a:rPr dirty="0" sz="2200" spc="-3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20" b="1">
                <a:solidFill>
                  <a:srgbClr val="00597A"/>
                </a:solidFill>
                <a:latin typeface="Tahoma"/>
                <a:cs typeface="Tahoma"/>
              </a:rPr>
              <a:t>Наталья</a:t>
            </a:r>
            <a:r>
              <a:rPr dirty="0" sz="2200" spc="-2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20" b="1">
                <a:solidFill>
                  <a:srgbClr val="00597A"/>
                </a:solidFill>
                <a:latin typeface="Tahoma"/>
                <a:cs typeface="Tahoma"/>
              </a:rPr>
              <a:t>Анатольевна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2099"/>
              </a:lnSpc>
              <a:spcBef>
                <a:spcPts val="235"/>
              </a:spcBef>
            </a:pP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Начальник управления благоустройства 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министерства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жилищно-коммунального</a:t>
            </a:r>
            <a:r>
              <a:rPr dirty="0" sz="2200" spc="3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хозяйства </a:t>
            </a:r>
            <a:r>
              <a:rPr dirty="0" sz="2200" spc="-67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и</a:t>
            </a:r>
            <a:r>
              <a:rPr dirty="0" sz="220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энергетики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Новосибирской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области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9260185" cy="11169015"/>
            <a:chOff x="0" y="0"/>
            <a:chExt cx="19260185" cy="11169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44299" cy="111689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65196" y="1131485"/>
              <a:ext cx="3994785" cy="1438910"/>
            </a:xfrm>
            <a:custGeom>
              <a:avLst/>
              <a:gdLst/>
              <a:ahLst/>
              <a:cxnLst/>
              <a:rect l="l" t="t" r="r" b="b"/>
              <a:pathLst>
                <a:path w="3994784" h="1438910">
                  <a:moveTo>
                    <a:pt x="197548" y="1061110"/>
                  </a:moveTo>
                  <a:lnTo>
                    <a:pt x="3416" y="1061110"/>
                  </a:lnTo>
                  <a:lnTo>
                    <a:pt x="3416" y="1115720"/>
                  </a:lnTo>
                  <a:lnTo>
                    <a:pt x="3416" y="1369720"/>
                  </a:lnTo>
                  <a:lnTo>
                    <a:pt x="63639" y="1369720"/>
                  </a:lnTo>
                  <a:lnTo>
                    <a:pt x="63639" y="1115720"/>
                  </a:lnTo>
                  <a:lnTo>
                    <a:pt x="197548" y="1115720"/>
                  </a:lnTo>
                  <a:lnTo>
                    <a:pt x="197548" y="1061110"/>
                  </a:lnTo>
                  <a:close/>
                </a:path>
                <a:path w="3994784" h="1438910">
                  <a:moveTo>
                    <a:pt x="222161" y="845146"/>
                  </a:moveTo>
                  <a:lnTo>
                    <a:pt x="75260" y="683044"/>
                  </a:lnTo>
                  <a:lnTo>
                    <a:pt x="210489" y="536562"/>
                  </a:lnTo>
                  <a:lnTo>
                    <a:pt x="168871" y="536562"/>
                  </a:lnTo>
                  <a:lnTo>
                    <a:pt x="36703" y="683475"/>
                  </a:lnTo>
                  <a:lnTo>
                    <a:pt x="36703" y="536562"/>
                  </a:lnTo>
                  <a:lnTo>
                    <a:pt x="3759" y="536562"/>
                  </a:lnTo>
                  <a:lnTo>
                    <a:pt x="3759" y="845146"/>
                  </a:lnTo>
                  <a:lnTo>
                    <a:pt x="36703" y="845146"/>
                  </a:lnTo>
                  <a:lnTo>
                    <a:pt x="36703" y="684352"/>
                  </a:lnTo>
                  <a:lnTo>
                    <a:pt x="178409" y="845146"/>
                  </a:lnTo>
                  <a:lnTo>
                    <a:pt x="222161" y="845146"/>
                  </a:lnTo>
                  <a:close/>
                </a:path>
                <a:path w="3994784" h="1438910">
                  <a:moveTo>
                    <a:pt x="289941" y="154292"/>
                  </a:moveTo>
                  <a:lnTo>
                    <a:pt x="282448" y="101142"/>
                  </a:lnTo>
                  <a:lnTo>
                    <a:pt x="259270" y="62572"/>
                  </a:lnTo>
                  <a:lnTo>
                    <a:pt x="256997" y="61214"/>
                  </a:lnTo>
                  <a:lnTo>
                    <a:pt x="256997" y="155600"/>
                  </a:lnTo>
                  <a:lnTo>
                    <a:pt x="252209" y="196075"/>
                  </a:lnTo>
                  <a:lnTo>
                    <a:pt x="236296" y="226517"/>
                  </a:lnTo>
                  <a:lnTo>
                    <a:pt x="206895" y="245999"/>
                  </a:lnTo>
                  <a:lnTo>
                    <a:pt x="161658" y="253555"/>
                  </a:lnTo>
                  <a:lnTo>
                    <a:pt x="161658" y="57238"/>
                  </a:lnTo>
                  <a:lnTo>
                    <a:pt x="207810" y="64846"/>
                  </a:lnTo>
                  <a:lnTo>
                    <a:pt x="237109" y="84467"/>
                  </a:lnTo>
                  <a:lnTo>
                    <a:pt x="252514" y="115049"/>
                  </a:lnTo>
                  <a:lnTo>
                    <a:pt x="256997" y="155600"/>
                  </a:lnTo>
                  <a:lnTo>
                    <a:pt x="256997" y="61214"/>
                  </a:lnTo>
                  <a:lnTo>
                    <a:pt x="250393" y="57238"/>
                  </a:lnTo>
                  <a:lnTo>
                    <a:pt x="219354" y="38557"/>
                  </a:lnTo>
                  <a:lnTo>
                    <a:pt x="161658" y="29032"/>
                  </a:lnTo>
                  <a:lnTo>
                    <a:pt x="161658" y="0"/>
                  </a:lnTo>
                  <a:lnTo>
                    <a:pt x="128714" y="0"/>
                  </a:lnTo>
                  <a:lnTo>
                    <a:pt x="128714" y="29032"/>
                  </a:lnTo>
                  <a:lnTo>
                    <a:pt x="128714" y="57238"/>
                  </a:lnTo>
                  <a:lnTo>
                    <a:pt x="128714" y="253555"/>
                  </a:lnTo>
                  <a:lnTo>
                    <a:pt x="83223" y="245999"/>
                  </a:lnTo>
                  <a:lnTo>
                    <a:pt x="53695" y="226517"/>
                  </a:lnTo>
                  <a:lnTo>
                    <a:pt x="37731" y="196075"/>
                  </a:lnTo>
                  <a:lnTo>
                    <a:pt x="32943" y="155600"/>
                  </a:lnTo>
                  <a:lnTo>
                    <a:pt x="37426" y="115049"/>
                  </a:lnTo>
                  <a:lnTo>
                    <a:pt x="52882" y="84467"/>
                  </a:lnTo>
                  <a:lnTo>
                    <a:pt x="82308" y="64846"/>
                  </a:lnTo>
                  <a:lnTo>
                    <a:pt x="128714" y="57238"/>
                  </a:lnTo>
                  <a:lnTo>
                    <a:pt x="128714" y="29032"/>
                  </a:lnTo>
                  <a:lnTo>
                    <a:pt x="70942" y="38557"/>
                  </a:lnTo>
                  <a:lnTo>
                    <a:pt x="30886" y="62572"/>
                  </a:lnTo>
                  <a:lnTo>
                    <a:pt x="7556" y="101142"/>
                  </a:lnTo>
                  <a:lnTo>
                    <a:pt x="0" y="154292"/>
                  </a:lnTo>
                  <a:lnTo>
                    <a:pt x="4648" y="198221"/>
                  </a:lnTo>
                  <a:lnTo>
                    <a:pt x="19100" y="233108"/>
                  </a:lnTo>
                  <a:lnTo>
                    <a:pt x="44094" y="258787"/>
                  </a:lnTo>
                  <a:lnTo>
                    <a:pt x="80378" y="275056"/>
                  </a:lnTo>
                  <a:lnTo>
                    <a:pt x="128714" y="281736"/>
                  </a:lnTo>
                  <a:lnTo>
                    <a:pt x="128714" y="321602"/>
                  </a:lnTo>
                  <a:lnTo>
                    <a:pt x="161658" y="321602"/>
                  </a:lnTo>
                  <a:lnTo>
                    <a:pt x="161658" y="281736"/>
                  </a:lnTo>
                  <a:lnTo>
                    <a:pt x="209943" y="275056"/>
                  </a:lnTo>
                  <a:lnTo>
                    <a:pt x="246126" y="258787"/>
                  </a:lnTo>
                  <a:lnTo>
                    <a:pt x="251180" y="253555"/>
                  </a:lnTo>
                  <a:lnTo>
                    <a:pt x="270992" y="233108"/>
                  </a:lnTo>
                  <a:lnTo>
                    <a:pt x="285330" y="198221"/>
                  </a:lnTo>
                  <a:lnTo>
                    <a:pt x="289941" y="154292"/>
                  </a:lnTo>
                  <a:close/>
                </a:path>
                <a:path w="3994784" h="1438910">
                  <a:moveTo>
                    <a:pt x="456349" y="690841"/>
                  </a:moveTo>
                  <a:lnTo>
                    <a:pt x="455587" y="641299"/>
                  </a:lnTo>
                  <a:lnTo>
                    <a:pt x="443179" y="588251"/>
                  </a:lnTo>
                  <a:lnTo>
                    <a:pt x="423303" y="562749"/>
                  </a:lnTo>
                  <a:lnTo>
                    <a:pt x="423303" y="712520"/>
                  </a:lnTo>
                  <a:lnTo>
                    <a:pt x="422998" y="732104"/>
                  </a:lnTo>
                  <a:lnTo>
                    <a:pt x="414083" y="778116"/>
                  </a:lnTo>
                  <a:lnTo>
                    <a:pt x="377355" y="812596"/>
                  </a:lnTo>
                  <a:lnTo>
                    <a:pt x="348437" y="818286"/>
                  </a:lnTo>
                  <a:lnTo>
                    <a:pt x="333527" y="816838"/>
                  </a:lnTo>
                  <a:lnTo>
                    <a:pt x="295122" y="796175"/>
                  </a:lnTo>
                  <a:lnTo>
                    <a:pt x="276809" y="759383"/>
                  </a:lnTo>
                  <a:lnTo>
                    <a:pt x="273443" y="712520"/>
                  </a:lnTo>
                  <a:lnTo>
                    <a:pt x="273532" y="674382"/>
                  </a:lnTo>
                  <a:lnTo>
                    <a:pt x="276161" y="625843"/>
                  </a:lnTo>
                  <a:lnTo>
                    <a:pt x="295122" y="585533"/>
                  </a:lnTo>
                  <a:lnTo>
                    <a:pt x="333705" y="564857"/>
                  </a:lnTo>
                  <a:lnTo>
                    <a:pt x="348437" y="563422"/>
                  </a:lnTo>
                  <a:lnTo>
                    <a:pt x="363169" y="564857"/>
                  </a:lnTo>
                  <a:lnTo>
                    <a:pt x="401751" y="585533"/>
                  </a:lnTo>
                  <a:lnTo>
                    <a:pt x="420217" y="623938"/>
                  </a:lnTo>
                  <a:lnTo>
                    <a:pt x="423252" y="667004"/>
                  </a:lnTo>
                  <a:lnTo>
                    <a:pt x="423303" y="712520"/>
                  </a:lnTo>
                  <a:lnTo>
                    <a:pt x="423303" y="562749"/>
                  </a:lnTo>
                  <a:lnTo>
                    <a:pt x="410476" y="552234"/>
                  </a:lnTo>
                  <a:lnTo>
                    <a:pt x="391452" y="542175"/>
                  </a:lnTo>
                  <a:lnTo>
                    <a:pt x="370636" y="536028"/>
                  </a:lnTo>
                  <a:lnTo>
                    <a:pt x="348437" y="533946"/>
                  </a:lnTo>
                  <a:lnTo>
                    <a:pt x="326237" y="536028"/>
                  </a:lnTo>
                  <a:lnTo>
                    <a:pt x="286385" y="552234"/>
                  </a:lnTo>
                  <a:lnTo>
                    <a:pt x="253860" y="587781"/>
                  </a:lnTo>
                  <a:lnTo>
                    <a:pt x="241338" y="639406"/>
                  </a:lnTo>
                  <a:lnTo>
                    <a:pt x="240525" y="667004"/>
                  </a:lnTo>
                  <a:lnTo>
                    <a:pt x="240525" y="690841"/>
                  </a:lnTo>
                  <a:lnTo>
                    <a:pt x="241096" y="732345"/>
                  </a:lnTo>
                  <a:lnTo>
                    <a:pt x="253149" y="792937"/>
                  </a:lnTo>
                  <a:lnTo>
                    <a:pt x="286321" y="829462"/>
                  </a:lnTo>
                  <a:lnTo>
                    <a:pt x="326047" y="845654"/>
                  </a:lnTo>
                  <a:lnTo>
                    <a:pt x="348437" y="847750"/>
                  </a:lnTo>
                  <a:lnTo>
                    <a:pt x="370814" y="845654"/>
                  </a:lnTo>
                  <a:lnTo>
                    <a:pt x="410540" y="829462"/>
                  </a:lnTo>
                  <a:lnTo>
                    <a:pt x="443738" y="792937"/>
                  </a:lnTo>
                  <a:lnTo>
                    <a:pt x="455777" y="732345"/>
                  </a:lnTo>
                  <a:lnTo>
                    <a:pt x="456349" y="690841"/>
                  </a:lnTo>
                  <a:close/>
                </a:path>
                <a:path w="3994784" h="1438910">
                  <a:moveTo>
                    <a:pt x="458939" y="1194231"/>
                  </a:moveTo>
                  <a:lnTo>
                    <a:pt x="451675" y="1133119"/>
                  </a:lnTo>
                  <a:lnTo>
                    <a:pt x="428155" y="1092809"/>
                  </a:lnTo>
                  <a:lnTo>
                    <a:pt x="398665" y="1071829"/>
                  </a:lnTo>
                  <a:lnTo>
                    <a:pt x="398665" y="1211567"/>
                  </a:lnTo>
                  <a:lnTo>
                    <a:pt x="398081" y="1249197"/>
                  </a:lnTo>
                  <a:lnTo>
                    <a:pt x="391198" y="1290967"/>
                  </a:lnTo>
                  <a:lnTo>
                    <a:pt x="356235" y="1318018"/>
                  </a:lnTo>
                  <a:lnTo>
                    <a:pt x="344957" y="1319060"/>
                  </a:lnTo>
                  <a:lnTo>
                    <a:pt x="333743" y="1317955"/>
                  </a:lnTo>
                  <a:lnTo>
                    <a:pt x="297624" y="1289278"/>
                  </a:lnTo>
                  <a:lnTo>
                    <a:pt x="291515" y="1250480"/>
                  </a:lnTo>
                  <a:lnTo>
                    <a:pt x="291249" y="1228915"/>
                  </a:lnTo>
                  <a:lnTo>
                    <a:pt x="291325" y="1203325"/>
                  </a:lnTo>
                  <a:lnTo>
                    <a:pt x="293395" y="1161783"/>
                  </a:lnTo>
                  <a:lnTo>
                    <a:pt x="313893" y="1122070"/>
                  </a:lnTo>
                  <a:lnTo>
                    <a:pt x="344957" y="1112761"/>
                  </a:lnTo>
                  <a:lnTo>
                    <a:pt x="356235" y="1113802"/>
                  </a:lnTo>
                  <a:lnTo>
                    <a:pt x="391007" y="1140421"/>
                  </a:lnTo>
                  <a:lnTo>
                    <a:pt x="398018" y="1178102"/>
                  </a:lnTo>
                  <a:lnTo>
                    <a:pt x="398665" y="1211567"/>
                  </a:lnTo>
                  <a:lnTo>
                    <a:pt x="398665" y="1071829"/>
                  </a:lnTo>
                  <a:lnTo>
                    <a:pt x="390779" y="1067625"/>
                  </a:lnTo>
                  <a:lnTo>
                    <a:pt x="368808" y="1061186"/>
                  </a:lnTo>
                  <a:lnTo>
                    <a:pt x="344957" y="1059014"/>
                  </a:lnTo>
                  <a:lnTo>
                    <a:pt x="320865" y="1061186"/>
                  </a:lnTo>
                  <a:lnTo>
                    <a:pt x="278841" y="1078204"/>
                  </a:lnTo>
                  <a:lnTo>
                    <a:pt x="246532" y="1111669"/>
                  </a:lnTo>
                  <a:lnTo>
                    <a:pt x="232384" y="1163510"/>
                  </a:lnTo>
                  <a:lnTo>
                    <a:pt x="231000" y="1203325"/>
                  </a:lnTo>
                  <a:lnTo>
                    <a:pt x="231000" y="1228915"/>
                  </a:lnTo>
                  <a:lnTo>
                    <a:pt x="234950" y="1284935"/>
                  </a:lnTo>
                  <a:lnTo>
                    <a:pt x="261327" y="1338986"/>
                  </a:lnTo>
                  <a:lnTo>
                    <a:pt x="298754" y="1364195"/>
                  </a:lnTo>
                  <a:lnTo>
                    <a:pt x="344957" y="1372806"/>
                  </a:lnTo>
                  <a:lnTo>
                    <a:pt x="368985" y="1370698"/>
                  </a:lnTo>
                  <a:lnTo>
                    <a:pt x="410705" y="1353781"/>
                  </a:lnTo>
                  <a:lnTo>
                    <a:pt x="442214" y="1319060"/>
                  </a:lnTo>
                  <a:lnTo>
                    <a:pt x="458393" y="1257261"/>
                  </a:lnTo>
                  <a:lnTo>
                    <a:pt x="458914" y="1228915"/>
                  </a:lnTo>
                  <a:lnTo>
                    <a:pt x="458939" y="1194231"/>
                  </a:lnTo>
                  <a:close/>
                </a:path>
                <a:path w="3994784" h="1438910">
                  <a:moveTo>
                    <a:pt x="561670" y="165557"/>
                  </a:moveTo>
                  <a:lnTo>
                    <a:pt x="560908" y="116014"/>
                  </a:lnTo>
                  <a:lnTo>
                    <a:pt x="548500" y="62966"/>
                  </a:lnTo>
                  <a:lnTo>
                    <a:pt x="528637" y="37465"/>
                  </a:lnTo>
                  <a:lnTo>
                    <a:pt x="528637" y="187248"/>
                  </a:lnTo>
                  <a:lnTo>
                    <a:pt x="528332" y="206832"/>
                  </a:lnTo>
                  <a:lnTo>
                    <a:pt x="519404" y="252844"/>
                  </a:lnTo>
                  <a:lnTo>
                    <a:pt x="482676" y="287312"/>
                  </a:lnTo>
                  <a:lnTo>
                    <a:pt x="453771" y="293001"/>
                  </a:lnTo>
                  <a:lnTo>
                    <a:pt x="438848" y="291566"/>
                  </a:lnTo>
                  <a:lnTo>
                    <a:pt x="400456" y="270891"/>
                  </a:lnTo>
                  <a:lnTo>
                    <a:pt x="382143" y="234099"/>
                  </a:lnTo>
                  <a:lnTo>
                    <a:pt x="378777" y="187248"/>
                  </a:lnTo>
                  <a:lnTo>
                    <a:pt x="378853" y="149098"/>
                  </a:lnTo>
                  <a:lnTo>
                    <a:pt x="381482" y="100558"/>
                  </a:lnTo>
                  <a:lnTo>
                    <a:pt x="400456" y="60248"/>
                  </a:lnTo>
                  <a:lnTo>
                    <a:pt x="439026" y="39585"/>
                  </a:lnTo>
                  <a:lnTo>
                    <a:pt x="453771" y="38138"/>
                  </a:lnTo>
                  <a:lnTo>
                    <a:pt x="468490" y="39585"/>
                  </a:lnTo>
                  <a:lnTo>
                    <a:pt x="507060" y="60248"/>
                  </a:lnTo>
                  <a:lnTo>
                    <a:pt x="525526" y="98666"/>
                  </a:lnTo>
                  <a:lnTo>
                    <a:pt x="528586" y="141732"/>
                  </a:lnTo>
                  <a:lnTo>
                    <a:pt x="528637" y="187248"/>
                  </a:lnTo>
                  <a:lnTo>
                    <a:pt x="528637" y="37465"/>
                  </a:lnTo>
                  <a:lnTo>
                    <a:pt x="515810" y="26949"/>
                  </a:lnTo>
                  <a:lnTo>
                    <a:pt x="496773" y="16903"/>
                  </a:lnTo>
                  <a:lnTo>
                    <a:pt x="475957" y="10756"/>
                  </a:lnTo>
                  <a:lnTo>
                    <a:pt x="453771" y="8661"/>
                  </a:lnTo>
                  <a:lnTo>
                    <a:pt x="431571" y="10756"/>
                  </a:lnTo>
                  <a:lnTo>
                    <a:pt x="391718" y="26949"/>
                  </a:lnTo>
                  <a:lnTo>
                    <a:pt x="359194" y="62509"/>
                  </a:lnTo>
                  <a:lnTo>
                    <a:pt x="346671" y="114134"/>
                  </a:lnTo>
                  <a:lnTo>
                    <a:pt x="345859" y="141732"/>
                  </a:lnTo>
                  <a:lnTo>
                    <a:pt x="345859" y="165557"/>
                  </a:lnTo>
                  <a:lnTo>
                    <a:pt x="346430" y="207073"/>
                  </a:lnTo>
                  <a:lnTo>
                    <a:pt x="358470" y="267665"/>
                  </a:lnTo>
                  <a:lnTo>
                    <a:pt x="391655" y="304177"/>
                  </a:lnTo>
                  <a:lnTo>
                    <a:pt x="431380" y="320382"/>
                  </a:lnTo>
                  <a:lnTo>
                    <a:pt x="453771" y="322465"/>
                  </a:lnTo>
                  <a:lnTo>
                    <a:pt x="476135" y="320382"/>
                  </a:lnTo>
                  <a:lnTo>
                    <a:pt x="515874" y="304177"/>
                  </a:lnTo>
                  <a:lnTo>
                    <a:pt x="549059" y="267665"/>
                  </a:lnTo>
                  <a:lnTo>
                    <a:pt x="561098" y="207073"/>
                  </a:lnTo>
                  <a:lnTo>
                    <a:pt x="561670" y="165557"/>
                  </a:lnTo>
                  <a:close/>
                </a:path>
                <a:path w="3994784" h="1438910">
                  <a:moveTo>
                    <a:pt x="735495" y="1157833"/>
                  </a:moveTo>
                  <a:lnTo>
                    <a:pt x="727938" y="1119022"/>
                  </a:lnTo>
                  <a:lnTo>
                    <a:pt x="725385" y="1115352"/>
                  </a:lnTo>
                  <a:lnTo>
                    <a:pt x="706831" y="1088593"/>
                  </a:lnTo>
                  <a:lnTo>
                    <a:pt x="675233" y="1069111"/>
                  </a:lnTo>
                  <a:lnTo>
                    <a:pt x="675233" y="1157833"/>
                  </a:lnTo>
                  <a:lnTo>
                    <a:pt x="672045" y="1175181"/>
                  </a:lnTo>
                  <a:lnTo>
                    <a:pt x="662990" y="1188440"/>
                  </a:lnTo>
                  <a:lnTo>
                    <a:pt x="648906" y="1196898"/>
                  </a:lnTo>
                  <a:lnTo>
                    <a:pt x="630605" y="1199870"/>
                  </a:lnTo>
                  <a:lnTo>
                    <a:pt x="574294" y="1199870"/>
                  </a:lnTo>
                  <a:lnTo>
                    <a:pt x="574294" y="1115352"/>
                  </a:lnTo>
                  <a:lnTo>
                    <a:pt x="630605" y="1115352"/>
                  </a:lnTo>
                  <a:lnTo>
                    <a:pt x="648906" y="1118400"/>
                  </a:lnTo>
                  <a:lnTo>
                    <a:pt x="662990" y="1126998"/>
                  </a:lnTo>
                  <a:lnTo>
                    <a:pt x="672045" y="1140409"/>
                  </a:lnTo>
                  <a:lnTo>
                    <a:pt x="675233" y="1157833"/>
                  </a:lnTo>
                  <a:lnTo>
                    <a:pt x="675233" y="1069111"/>
                  </a:lnTo>
                  <a:lnTo>
                    <a:pt x="674611" y="1068717"/>
                  </a:lnTo>
                  <a:lnTo>
                    <a:pt x="633641" y="1061605"/>
                  </a:lnTo>
                  <a:lnTo>
                    <a:pt x="514032" y="1061605"/>
                  </a:lnTo>
                  <a:lnTo>
                    <a:pt x="514032" y="1370190"/>
                  </a:lnTo>
                  <a:lnTo>
                    <a:pt x="574294" y="1370190"/>
                  </a:lnTo>
                  <a:lnTo>
                    <a:pt x="574294" y="1254036"/>
                  </a:lnTo>
                  <a:lnTo>
                    <a:pt x="633641" y="1254036"/>
                  </a:lnTo>
                  <a:lnTo>
                    <a:pt x="674789" y="1246924"/>
                  </a:lnTo>
                  <a:lnTo>
                    <a:pt x="706996" y="1227061"/>
                  </a:lnTo>
                  <a:lnTo>
                    <a:pt x="725754" y="1199870"/>
                  </a:lnTo>
                  <a:lnTo>
                    <a:pt x="727989" y="1196632"/>
                  </a:lnTo>
                  <a:lnTo>
                    <a:pt x="735495" y="1157833"/>
                  </a:lnTo>
                  <a:close/>
                </a:path>
                <a:path w="3994784" h="1438910">
                  <a:moveTo>
                    <a:pt x="790930" y="536562"/>
                  </a:moveTo>
                  <a:lnTo>
                    <a:pt x="757986" y="536562"/>
                  </a:lnTo>
                  <a:lnTo>
                    <a:pt x="660044" y="755434"/>
                  </a:lnTo>
                  <a:lnTo>
                    <a:pt x="559498" y="536562"/>
                  </a:lnTo>
                  <a:lnTo>
                    <a:pt x="526554" y="536562"/>
                  </a:lnTo>
                  <a:lnTo>
                    <a:pt x="526554" y="845146"/>
                  </a:lnTo>
                  <a:lnTo>
                    <a:pt x="559498" y="845146"/>
                  </a:lnTo>
                  <a:lnTo>
                    <a:pt x="559498" y="610654"/>
                  </a:lnTo>
                  <a:lnTo>
                    <a:pt x="645312" y="796594"/>
                  </a:lnTo>
                  <a:lnTo>
                    <a:pt x="673493" y="796594"/>
                  </a:lnTo>
                  <a:lnTo>
                    <a:pt x="757986" y="610654"/>
                  </a:lnTo>
                  <a:lnTo>
                    <a:pt x="757986" y="845146"/>
                  </a:lnTo>
                  <a:lnTo>
                    <a:pt x="790930" y="845146"/>
                  </a:lnTo>
                  <a:lnTo>
                    <a:pt x="790930" y="536562"/>
                  </a:lnTo>
                  <a:close/>
                </a:path>
                <a:path w="3994784" h="1438910">
                  <a:moveTo>
                    <a:pt x="842073" y="101866"/>
                  </a:moveTo>
                  <a:lnTo>
                    <a:pt x="835215" y="64858"/>
                  </a:lnTo>
                  <a:lnTo>
                    <a:pt x="818896" y="40741"/>
                  </a:lnTo>
                  <a:lnTo>
                    <a:pt x="815848" y="36245"/>
                  </a:lnTo>
                  <a:lnTo>
                    <a:pt x="809142" y="32143"/>
                  </a:lnTo>
                  <a:lnTo>
                    <a:pt x="809142" y="101866"/>
                  </a:lnTo>
                  <a:lnTo>
                    <a:pt x="804710" y="127749"/>
                  </a:lnTo>
                  <a:lnTo>
                    <a:pt x="791857" y="147091"/>
                  </a:lnTo>
                  <a:lnTo>
                    <a:pt x="771296" y="159207"/>
                  </a:lnTo>
                  <a:lnTo>
                    <a:pt x="743699" y="163398"/>
                  </a:lnTo>
                  <a:lnTo>
                    <a:pt x="664832" y="163398"/>
                  </a:lnTo>
                  <a:lnTo>
                    <a:pt x="664832" y="40741"/>
                  </a:lnTo>
                  <a:lnTo>
                    <a:pt x="743699" y="40741"/>
                  </a:lnTo>
                  <a:lnTo>
                    <a:pt x="771296" y="44869"/>
                  </a:lnTo>
                  <a:lnTo>
                    <a:pt x="791857" y="56832"/>
                  </a:lnTo>
                  <a:lnTo>
                    <a:pt x="804710" y="76034"/>
                  </a:lnTo>
                  <a:lnTo>
                    <a:pt x="809142" y="101866"/>
                  </a:lnTo>
                  <a:lnTo>
                    <a:pt x="809142" y="32143"/>
                  </a:lnTo>
                  <a:lnTo>
                    <a:pt x="785761" y="17805"/>
                  </a:lnTo>
                  <a:lnTo>
                    <a:pt x="746734" y="11264"/>
                  </a:lnTo>
                  <a:lnTo>
                    <a:pt x="631888" y="11264"/>
                  </a:lnTo>
                  <a:lnTo>
                    <a:pt x="631888" y="319874"/>
                  </a:lnTo>
                  <a:lnTo>
                    <a:pt x="664832" y="319874"/>
                  </a:lnTo>
                  <a:lnTo>
                    <a:pt x="664832" y="192874"/>
                  </a:lnTo>
                  <a:lnTo>
                    <a:pt x="746734" y="192874"/>
                  </a:lnTo>
                  <a:lnTo>
                    <a:pt x="785761" y="186334"/>
                  </a:lnTo>
                  <a:lnTo>
                    <a:pt x="815848" y="167843"/>
                  </a:lnTo>
                  <a:lnTo>
                    <a:pt x="818845" y="163398"/>
                  </a:lnTo>
                  <a:lnTo>
                    <a:pt x="835215" y="139115"/>
                  </a:lnTo>
                  <a:lnTo>
                    <a:pt x="842073" y="101866"/>
                  </a:lnTo>
                  <a:close/>
                </a:path>
                <a:path w="3994784" h="1438910">
                  <a:moveTo>
                    <a:pt x="1003935" y="1194231"/>
                  </a:moveTo>
                  <a:lnTo>
                    <a:pt x="996683" y="1133119"/>
                  </a:lnTo>
                  <a:lnTo>
                    <a:pt x="973162" y="1092809"/>
                  </a:lnTo>
                  <a:lnTo>
                    <a:pt x="943660" y="1071829"/>
                  </a:lnTo>
                  <a:lnTo>
                    <a:pt x="943660" y="1211567"/>
                  </a:lnTo>
                  <a:lnTo>
                    <a:pt x="943076" y="1249197"/>
                  </a:lnTo>
                  <a:lnTo>
                    <a:pt x="936205" y="1290967"/>
                  </a:lnTo>
                  <a:lnTo>
                    <a:pt x="901230" y="1318018"/>
                  </a:lnTo>
                  <a:lnTo>
                    <a:pt x="889965" y="1319060"/>
                  </a:lnTo>
                  <a:lnTo>
                    <a:pt x="878751" y="1317955"/>
                  </a:lnTo>
                  <a:lnTo>
                    <a:pt x="842619" y="1289278"/>
                  </a:lnTo>
                  <a:lnTo>
                    <a:pt x="836510" y="1250480"/>
                  </a:lnTo>
                  <a:lnTo>
                    <a:pt x="836244" y="1228915"/>
                  </a:lnTo>
                  <a:lnTo>
                    <a:pt x="836333" y="1203325"/>
                  </a:lnTo>
                  <a:lnTo>
                    <a:pt x="838390" y="1161783"/>
                  </a:lnTo>
                  <a:lnTo>
                    <a:pt x="858888" y="1122070"/>
                  </a:lnTo>
                  <a:lnTo>
                    <a:pt x="889965" y="1112761"/>
                  </a:lnTo>
                  <a:lnTo>
                    <a:pt x="901230" y="1113802"/>
                  </a:lnTo>
                  <a:lnTo>
                    <a:pt x="936015" y="1140421"/>
                  </a:lnTo>
                  <a:lnTo>
                    <a:pt x="943013" y="1178102"/>
                  </a:lnTo>
                  <a:lnTo>
                    <a:pt x="943660" y="1211567"/>
                  </a:lnTo>
                  <a:lnTo>
                    <a:pt x="943660" y="1071829"/>
                  </a:lnTo>
                  <a:lnTo>
                    <a:pt x="935774" y="1067625"/>
                  </a:lnTo>
                  <a:lnTo>
                    <a:pt x="913803" y="1061186"/>
                  </a:lnTo>
                  <a:lnTo>
                    <a:pt x="889965" y="1059014"/>
                  </a:lnTo>
                  <a:lnTo>
                    <a:pt x="865873" y="1061186"/>
                  </a:lnTo>
                  <a:lnTo>
                    <a:pt x="823849" y="1078204"/>
                  </a:lnTo>
                  <a:lnTo>
                    <a:pt x="791527" y="1111669"/>
                  </a:lnTo>
                  <a:lnTo>
                    <a:pt x="777379" y="1163510"/>
                  </a:lnTo>
                  <a:lnTo>
                    <a:pt x="775995" y="1203325"/>
                  </a:lnTo>
                  <a:lnTo>
                    <a:pt x="775995" y="1228915"/>
                  </a:lnTo>
                  <a:lnTo>
                    <a:pt x="779945" y="1284935"/>
                  </a:lnTo>
                  <a:lnTo>
                    <a:pt x="806335" y="1338986"/>
                  </a:lnTo>
                  <a:lnTo>
                    <a:pt x="843762" y="1364195"/>
                  </a:lnTo>
                  <a:lnTo>
                    <a:pt x="889965" y="1372806"/>
                  </a:lnTo>
                  <a:lnTo>
                    <a:pt x="913993" y="1370698"/>
                  </a:lnTo>
                  <a:lnTo>
                    <a:pt x="935951" y="1364348"/>
                  </a:lnTo>
                  <a:lnTo>
                    <a:pt x="955713" y="1353781"/>
                  </a:lnTo>
                  <a:lnTo>
                    <a:pt x="973162" y="1338986"/>
                  </a:lnTo>
                  <a:lnTo>
                    <a:pt x="987209" y="1319060"/>
                  </a:lnTo>
                  <a:lnTo>
                    <a:pt x="990765" y="1314018"/>
                  </a:lnTo>
                  <a:lnTo>
                    <a:pt x="999921" y="1286497"/>
                  </a:lnTo>
                  <a:lnTo>
                    <a:pt x="1003401" y="1257261"/>
                  </a:lnTo>
                  <a:lnTo>
                    <a:pt x="1003909" y="1228915"/>
                  </a:lnTo>
                  <a:lnTo>
                    <a:pt x="1003935" y="1194231"/>
                  </a:lnTo>
                  <a:close/>
                </a:path>
                <a:path w="3994784" h="1438910">
                  <a:moveTo>
                    <a:pt x="1142060" y="679577"/>
                  </a:moveTo>
                  <a:lnTo>
                    <a:pt x="1134567" y="626427"/>
                  </a:lnTo>
                  <a:lnTo>
                    <a:pt x="1111402" y="587857"/>
                  </a:lnTo>
                  <a:lnTo>
                    <a:pt x="1109116" y="586486"/>
                  </a:lnTo>
                  <a:lnTo>
                    <a:pt x="1109116" y="680885"/>
                  </a:lnTo>
                  <a:lnTo>
                    <a:pt x="1104341" y="721360"/>
                  </a:lnTo>
                  <a:lnTo>
                    <a:pt x="1088415" y="751801"/>
                  </a:lnTo>
                  <a:lnTo>
                    <a:pt x="1059014" y="771258"/>
                  </a:lnTo>
                  <a:lnTo>
                    <a:pt x="1013777" y="778827"/>
                  </a:lnTo>
                  <a:lnTo>
                    <a:pt x="1013777" y="582498"/>
                  </a:lnTo>
                  <a:lnTo>
                    <a:pt x="1059929" y="590130"/>
                  </a:lnTo>
                  <a:lnTo>
                    <a:pt x="1089228" y="609739"/>
                  </a:lnTo>
                  <a:lnTo>
                    <a:pt x="1104646" y="640334"/>
                  </a:lnTo>
                  <a:lnTo>
                    <a:pt x="1109116" y="680885"/>
                  </a:lnTo>
                  <a:lnTo>
                    <a:pt x="1109116" y="586486"/>
                  </a:lnTo>
                  <a:lnTo>
                    <a:pt x="1102499" y="582498"/>
                  </a:lnTo>
                  <a:lnTo>
                    <a:pt x="1071486" y="563841"/>
                  </a:lnTo>
                  <a:lnTo>
                    <a:pt x="1013777" y="554316"/>
                  </a:lnTo>
                  <a:lnTo>
                    <a:pt x="1013777" y="525272"/>
                  </a:lnTo>
                  <a:lnTo>
                    <a:pt x="980833" y="525272"/>
                  </a:lnTo>
                  <a:lnTo>
                    <a:pt x="980833" y="554316"/>
                  </a:lnTo>
                  <a:lnTo>
                    <a:pt x="980833" y="582498"/>
                  </a:lnTo>
                  <a:lnTo>
                    <a:pt x="980833" y="778827"/>
                  </a:lnTo>
                  <a:lnTo>
                    <a:pt x="935342" y="771258"/>
                  </a:lnTo>
                  <a:lnTo>
                    <a:pt x="905814" y="751801"/>
                  </a:lnTo>
                  <a:lnTo>
                    <a:pt x="889850" y="721360"/>
                  </a:lnTo>
                  <a:lnTo>
                    <a:pt x="885063" y="680885"/>
                  </a:lnTo>
                  <a:lnTo>
                    <a:pt x="889546" y="640334"/>
                  </a:lnTo>
                  <a:lnTo>
                    <a:pt x="905002" y="609739"/>
                  </a:lnTo>
                  <a:lnTo>
                    <a:pt x="934427" y="590130"/>
                  </a:lnTo>
                  <a:lnTo>
                    <a:pt x="980833" y="582498"/>
                  </a:lnTo>
                  <a:lnTo>
                    <a:pt x="980833" y="554316"/>
                  </a:lnTo>
                  <a:lnTo>
                    <a:pt x="923074" y="563841"/>
                  </a:lnTo>
                  <a:lnTo>
                    <a:pt x="883005" y="587857"/>
                  </a:lnTo>
                  <a:lnTo>
                    <a:pt x="859688" y="626427"/>
                  </a:lnTo>
                  <a:lnTo>
                    <a:pt x="852119" y="679577"/>
                  </a:lnTo>
                  <a:lnTo>
                    <a:pt x="856780" y="723493"/>
                  </a:lnTo>
                  <a:lnTo>
                    <a:pt x="871220" y="758380"/>
                  </a:lnTo>
                  <a:lnTo>
                    <a:pt x="896213" y="784059"/>
                  </a:lnTo>
                  <a:lnTo>
                    <a:pt x="932497" y="800315"/>
                  </a:lnTo>
                  <a:lnTo>
                    <a:pt x="980833" y="806996"/>
                  </a:lnTo>
                  <a:lnTo>
                    <a:pt x="980833" y="846874"/>
                  </a:lnTo>
                  <a:lnTo>
                    <a:pt x="1013777" y="846874"/>
                  </a:lnTo>
                  <a:lnTo>
                    <a:pt x="1013777" y="806996"/>
                  </a:lnTo>
                  <a:lnTo>
                    <a:pt x="1062062" y="800315"/>
                  </a:lnTo>
                  <a:lnTo>
                    <a:pt x="1098245" y="784059"/>
                  </a:lnTo>
                  <a:lnTo>
                    <a:pt x="1103312" y="778827"/>
                  </a:lnTo>
                  <a:lnTo>
                    <a:pt x="1123111" y="758380"/>
                  </a:lnTo>
                  <a:lnTo>
                    <a:pt x="1137450" y="723493"/>
                  </a:lnTo>
                  <a:lnTo>
                    <a:pt x="1142060" y="679577"/>
                  </a:lnTo>
                  <a:close/>
                </a:path>
                <a:path w="3994784" h="1438910">
                  <a:moveTo>
                    <a:pt x="1164882" y="11277"/>
                  </a:moveTo>
                  <a:lnTo>
                    <a:pt x="1131938" y="11277"/>
                  </a:lnTo>
                  <a:lnTo>
                    <a:pt x="1033995" y="230162"/>
                  </a:lnTo>
                  <a:lnTo>
                    <a:pt x="933450" y="11277"/>
                  </a:lnTo>
                  <a:lnTo>
                    <a:pt x="900518" y="11277"/>
                  </a:lnTo>
                  <a:lnTo>
                    <a:pt x="900518" y="319862"/>
                  </a:lnTo>
                  <a:lnTo>
                    <a:pt x="933450" y="319862"/>
                  </a:lnTo>
                  <a:lnTo>
                    <a:pt x="933450" y="85382"/>
                  </a:lnTo>
                  <a:lnTo>
                    <a:pt x="1019238" y="271335"/>
                  </a:lnTo>
                  <a:lnTo>
                    <a:pt x="1047432" y="271335"/>
                  </a:lnTo>
                  <a:lnTo>
                    <a:pt x="1131938" y="85382"/>
                  </a:lnTo>
                  <a:lnTo>
                    <a:pt x="1131938" y="319862"/>
                  </a:lnTo>
                  <a:lnTo>
                    <a:pt x="1164882" y="319862"/>
                  </a:lnTo>
                  <a:lnTo>
                    <a:pt x="1164882" y="11277"/>
                  </a:lnTo>
                  <a:close/>
                </a:path>
                <a:path w="3994784" h="1438910">
                  <a:moveTo>
                    <a:pt x="1321892" y="1316443"/>
                  </a:moveTo>
                  <a:lnTo>
                    <a:pt x="1286344" y="1316443"/>
                  </a:lnTo>
                  <a:lnTo>
                    <a:pt x="1286344" y="1115352"/>
                  </a:lnTo>
                  <a:lnTo>
                    <a:pt x="1286344" y="1061605"/>
                  </a:lnTo>
                  <a:lnTo>
                    <a:pt x="1226096" y="1061605"/>
                  </a:lnTo>
                  <a:lnTo>
                    <a:pt x="1226096" y="1115352"/>
                  </a:lnTo>
                  <a:lnTo>
                    <a:pt x="1226096" y="1316443"/>
                  </a:lnTo>
                  <a:lnTo>
                    <a:pt x="1130757" y="1316443"/>
                  </a:lnTo>
                  <a:lnTo>
                    <a:pt x="1143990" y="1282509"/>
                  </a:lnTo>
                  <a:lnTo>
                    <a:pt x="1152385" y="1245057"/>
                  </a:lnTo>
                  <a:lnTo>
                    <a:pt x="1156792" y="1204188"/>
                  </a:lnTo>
                  <a:lnTo>
                    <a:pt x="1158074" y="1159992"/>
                  </a:lnTo>
                  <a:lnTo>
                    <a:pt x="1158074" y="1115352"/>
                  </a:lnTo>
                  <a:lnTo>
                    <a:pt x="1226096" y="1115352"/>
                  </a:lnTo>
                  <a:lnTo>
                    <a:pt x="1226096" y="1061605"/>
                  </a:lnTo>
                  <a:lnTo>
                    <a:pt x="1100429" y="1061605"/>
                  </a:lnTo>
                  <a:lnTo>
                    <a:pt x="1100429" y="1140498"/>
                  </a:lnTo>
                  <a:lnTo>
                    <a:pt x="1098270" y="1192428"/>
                  </a:lnTo>
                  <a:lnTo>
                    <a:pt x="1091590" y="1240345"/>
                  </a:lnTo>
                  <a:lnTo>
                    <a:pt x="1080135" y="1282319"/>
                  </a:lnTo>
                  <a:lnTo>
                    <a:pt x="1063599" y="1316443"/>
                  </a:lnTo>
                  <a:lnTo>
                    <a:pt x="1034567" y="1316443"/>
                  </a:lnTo>
                  <a:lnTo>
                    <a:pt x="1034567" y="1438668"/>
                  </a:lnTo>
                  <a:lnTo>
                    <a:pt x="1092619" y="1438668"/>
                  </a:lnTo>
                  <a:lnTo>
                    <a:pt x="1092619" y="1370215"/>
                  </a:lnTo>
                  <a:lnTo>
                    <a:pt x="1263802" y="1370215"/>
                  </a:lnTo>
                  <a:lnTo>
                    <a:pt x="1263802" y="1438668"/>
                  </a:lnTo>
                  <a:lnTo>
                    <a:pt x="1321892" y="1438668"/>
                  </a:lnTo>
                  <a:lnTo>
                    <a:pt x="1321892" y="1370215"/>
                  </a:lnTo>
                  <a:lnTo>
                    <a:pt x="1321892" y="1316443"/>
                  </a:lnTo>
                  <a:close/>
                </a:path>
                <a:path w="3994784" h="1438910">
                  <a:moveTo>
                    <a:pt x="1413802" y="690841"/>
                  </a:moveTo>
                  <a:lnTo>
                    <a:pt x="1413040" y="641299"/>
                  </a:lnTo>
                  <a:lnTo>
                    <a:pt x="1400619" y="588251"/>
                  </a:lnTo>
                  <a:lnTo>
                    <a:pt x="1380756" y="562775"/>
                  </a:lnTo>
                  <a:lnTo>
                    <a:pt x="1380756" y="712520"/>
                  </a:lnTo>
                  <a:lnTo>
                    <a:pt x="1380451" y="732104"/>
                  </a:lnTo>
                  <a:lnTo>
                    <a:pt x="1371523" y="778116"/>
                  </a:lnTo>
                  <a:lnTo>
                    <a:pt x="1334795" y="812596"/>
                  </a:lnTo>
                  <a:lnTo>
                    <a:pt x="1305877" y="818286"/>
                  </a:lnTo>
                  <a:lnTo>
                    <a:pt x="1290967" y="816838"/>
                  </a:lnTo>
                  <a:lnTo>
                    <a:pt x="1252575" y="796175"/>
                  </a:lnTo>
                  <a:lnTo>
                    <a:pt x="1234262" y="759383"/>
                  </a:lnTo>
                  <a:lnTo>
                    <a:pt x="1230896" y="712520"/>
                  </a:lnTo>
                  <a:lnTo>
                    <a:pt x="1230985" y="674382"/>
                  </a:lnTo>
                  <a:lnTo>
                    <a:pt x="1233601" y="625843"/>
                  </a:lnTo>
                  <a:lnTo>
                    <a:pt x="1252575" y="585533"/>
                  </a:lnTo>
                  <a:lnTo>
                    <a:pt x="1291145" y="564857"/>
                  </a:lnTo>
                  <a:lnTo>
                    <a:pt x="1305877" y="563422"/>
                  </a:lnTo>
                  <a:lnTo>
                    <a:pt x="1320609" y="564857"/>
                  </a:lnTo>
                  <a:lnTo>
                    <a:pt x="1359179" y="585533"/>
                  </a:lnTo>
                  <a:lnTo>
                    <a:pt x="1377657" y="623938"/>
                  </a:lnTo>
                  <a:lnTo>
                    <a:pt x="1380705" y="667004"/>
                  </a:lnTo>
                  <a:lnTo>
                    <a:pt x="1380756" y="712520"/>
                  </a:lnTo>
                  <a:lnTo>
                    <a:pt x="1380756" y="562775"/>
                  </a:lnTo>
                  <a:lnTo>
                    <a:pt x="1367917" y="552234"/>
                  </a:lnTo>
                  <a:lnTo>
                    <a:pt x="1348892" y="542175"/>
                  </a:lnTo>
                  <a:lnTo>
                    <a:pt x="1328077" y="536028"/>
                  </a:lnTo>
                  <a:lnTo>
                    <a:pt x="1305877" y="533946"/>
                  </a:lnTo>
                  <a:lnTo>
                    <a:pt x="1283690" y="536028"/>
                  </a:lnTo>
                  <a:lnTo>
                    <a:pt x="1243838" y="552234"/>
                  </a:lnTo>
                  <a:lnTo>
                    <a:pt x="1211313" y="587781"/>
                  </a:lnTo>
                  <a:lnTo>
                    <a:pt x="1198791" y="639406"/>
                  </a:lnTo>
                  <a:lnTo>
                    <a:pt x="1197978" y="667004"/>
                  </a:lnTo>
                  <a:lnTo>
                    <a:pt x="1197978" y="690841"/>
                  </a:lnTo>
                  <a:lnTo>
                    <a:pt x="1198549" y="732345"/>
                  </a:lnTo>
                  <a:lnTo>
                    <a:pt x="1210589" y="792937"/>
                  </a:lnTo>
                  <a:lnTo>
                    <a:pt x="1243774" y="829462"/>
                  </a:lnTo>
                  <a:lnTo>
                    <a:pt x="1283500" y="845654"/>
                  </a:lnTo>
                  <a:lnTo>
                    <a:pt x="1305877" y="847750"/>
                  </a:lnTo>
                  <a:lnTo>
                    <a:pt x="1328254" y="845654"/>
                  </a:lnTo>
                  <a:lnTo>
                    <a:pt x="1367967" y="829462"/>
                  </a:lnTo>
                  <a:lnTo>
                    <a:pt x="1401165" y="792937"/>
                  </a:lnTo>
                  <a:lnTo>
                    <a:pt x="1413217" y="732345"/>
                  </a:lnTo>
                  <a:lnTo>
                    <a:pt x="1413802" y="690841"/>
                  </a:lnTo>
                  <a:close/>
                </a:path>
                <a:path w="3994784" h="1438910">
                  <a:moveTo>
                    <a:pt x="1465097" y="11277"/>
                  </a:moveTo>
                  <a:lnTo>
                    <a:pt x="1433880" y="11277"/>
                  </a:lnTo>
                  <a:lnTo>
                    <a:pt x="1276997" y="262648"/>
                  </a:lnTo>
                  <a:lnTo>
                    <a:pt x="1276997" y="11277"/>
                  </a:lnTo>
                  <a:lnTo>
                    <a:pt x="1244066" y="11277"/>
                  </a:lnTo>
                  <a:lnTo>
                    <a:pt x="1244066" y="319862"/>
                  </a:lnTo>
                  <a:lnTo>
                    <a:pt x="1275270" y="319862"/>
                  </a:lnTo>
                  <a:lnTo>
                    <a:pt x="1432153" y="68059"/>
                  </a:lnTo>
                  <a:lnTo>
                    <a:pt x="1432153" y="319862"/>
                  </a:lnTo>
                  <a:lnTo>
                    <a:pt x="1465097" y="319862"/>
                  </a:lnTo>
                  <a:lnTo>
                    <a:pt x="1465097" y="11277"/>
                  </a:lnTo>
                  <a:close/>
                </a:path>
                <a:path w="3994784" h="1438910">
                  <a:moveTo>
                    <a:pt x="1583055" y="1156538"/>
                  </a:moveTo>
                  <a:lnTo>
                    <a:pt x="1568843" y="1114044"/>
                  </a:lnTo>
                  <a:lnTo>
                    <a:pt x="1543824" y="1083551"/>
                  </a:lnTo>
                  <a:lnTo>
                    <a:pt x="1510042" y="1065161"/>
                  </a:lnTo>
                  <a:lnTo>
                    <a:pt x="1469504" y="1059002"/>
                  </a:lnTo>
                  <a:lnTo>
                    <a:pt x="1445298" y="1061237"/>
                  </a:lnTo>
                  <a:lnTo>
                    <a:pt x="1403680" y="1078382"/>
                  </a:lnTo>
                  <a:lnTo>
                    <a:pt x="1368386" y="1117714"/>
                  </a:lnTo>
                  <a:lnTo>
                    <a:pt x="1356309" y="1178560"/>
                  </a:lnTo>
                  <a:lnTo>
                    <a:pt x="1355953" y="1215898"/>
                  </a:lnTo>
                  <a:lnTo>
                    <a:pt x="1356309" y="1253236"/>
                  </a:lnTo>
                  <a:lnTo>
                    <a:pt x="1368386" y="1314094"/>
                  </a:lnTo>
                  <a:lnTo>
                    <a:pt x="1403680" y="1353426"/>
                  </a:lnTo>
                  <a:lnTo>
                    <a:pt x="1445298" y="1370571"/>
                  </a:lnTo>
                  <a:lnTo>
                    <a:pt x="1469504" y="1372806"/>
                  </a:lnTo>
                  <a:lnTo>
                    <a:pt x="1509852" y="1366647"/>
                  </a:lnTo>
                  <a:lnTo>
                    <a:pt x="1543672" y="1348257"/>
                  </a:lnTo>
                  <a:lnTo>
                    <a:pt x="1568780" y="1317764"/>
                  </a:lnTo>
                  <a:lnTo>
                    <a:pt x="1583055" y="1275295"/>
                  </a:lnTo>
                  <a:lnTo>
                    <a:pt x="1521942" y="1275295"/>
                  </a:lnTo>
                  <a:lnTo>
                    <a:pt x="1515516" y="1292542"/>
                  </a:lnTo>
                  <a:lnTo>
                    <a:pt x="1505038" y="1306436"/>
                  </a:lnTo>
                  <a:lnTo>
                    <a:pt x="1490002" y="1315694"/>
                  </a:lnTo>
                  <a:lnTo>
                    <a:pt x="1469936" y="1319060"/>
                  </a:lnTo>
                  <a:lnTo>
                    <a:pt x="1458188" y="1317955"/>
                  </a:lnTo>
                  <a:lnTo>
                    <a:pt x="1424063" y="1292275"/>
                  </a:lnTo>
                  <a:lnTo>
                    <a:pt x="1416939" y="1252740"/>
                  </a:lnTo>
                  <a:lnTo>
                    <a:pt x="1416215" y="1215898"/>
                  </a:lnTo>
                  <a:lnTo>
                    <a:pt x="1416939" y="1179068"/>
                  </a:lnTo>
                  <a:lnTo>
                    <a:pt x="1424063" y="1139532"/>
                  </a:lnTo>
                  <a:lnTo>
                    <a:pt x="1458188" y="1113853"/>
                  </a:lnTo>
                  <a:lnTo>
                    <a:pt x="1469936" y="1112748"/>
                  </a:lnTo>
                  <a:lnTo>
                    <a:pt x="1490002" y="1116114"/>
                  </a:lnTo>
                  <a:lnTo>
                    <a:pt x="1505038" y="1125372"/>
                  </a:lnTo>
                  <a:lnTo>
                    <a:pt x="1515516" y="1139266"/>
                  </a:lnTo>
                  <a:lnTo>
                    <a:pt x="1521942" y="1156538"/>
                  </a:lnTo>
                  <a:lnTo>
                    <a:pt x="1583055" y="1156538"/>
                  </a:lnTo>
                  <a:close/>
                </a:path>
                <a:path w="3994784" h="1438910">
                  <a:moveTo>
                    <a:pt x="1694205" y="627126"/>
                  </a:moveTo>
                  <a:lnTo>
                    <a:pt x="1687347" y="590118"/>
                  </a:lnTo>
                  <a:lnTo>
                    <a:pt x="1671040" y="566026"/>
                  </a:lnTo>
                  <a:lnTo>
                    <a:pt x="1667979" y="561517"/>
                  </a:lnTo>
                  <a:lnTo>
                    <a:pt x="1661261" y="557403"/>
                  </a:lnTo>
                  <a:lnTo>
                    <a:pt x="1661261" y="627126"/>
                  </a:lnTo>
                  <a:lnTo>
                    <a:pt x="1656829" y="653021"/>
                  </a:lnTo>
                  <a:lnTo>
                    <a:pt x="1643989" y="672376"/>
                  </a:lnTo>
                  <a:lnTo>
                    <a:pt x="1623428" y="684479"/>
                  </a:lnTo>
                  <a:lnTo>
                    <a:pt x="1595831" y="688670"/>
                  </a:lnTo>
                  <a:lnTo>
                    <a:pt x="1516951" y="688670"/>
                  </a:lnTo>
                  <a:lnTo>
                    <a:pt x="1516951" y="566026"/>
                  </a:lnTo>
                  <a:lnTo>
                    <a:pt x="1595831" y="566026"/>
                  </a:lnTo>
                  <a:lnTo>
                    <a:pt x="1623428" y="570141"/>
                  </a:lnTo>
                  <a:lnTo>
                    <a:pt x="1643989" y="582104"/>
                  </a:lnTo>
                  <a:lnTo>
                    <a:pt x="1656829" y="601306"/>
                  </a:lnTo>
                  <a:lnTo>
                    <a:pt x="1661261" y="627126"/>
                  </a:lnTo>
                  <a:lnTo>
                    <a:pt x="1661261" y="557403"/>
                  </a:lnTo>
                  <a:lnTo>
                    <a:pt x="1637893" y="543077"/>
                  </a:lnTo>
                  <a:lnTo>
                    <a:pt x="1598866" y="536536"/>
                  </a:lnTo>
                  <a:lnTo>
                    <a:pt x="1484020" y="536536"/>
                  </a:lnTo>
                  <a:lnTo>
                    <a:pt x="1484020" y="845146"/>
                  </a:lnTo>
                  <a:lnTo>
                    <a:pt x="1516951" y="845146"/>
                  </a:lnTo>
                  <a:lnTo>
                    <a:pt x="1516951" y="718159"/>
                  </a:lnTo>
                  <a:lnTo>
                    <a:pt x="1598866" y="718159"/>
                  </a:lnTo>
                  <a:lnTo>
                    <a:pt x="1637893" y="711619"/>
                  </a:lnTo>
                  <a:lnTo>
                    <a:pt x="1667979" y="693127"/>
                  </a:lnTo>
                  <a:lnTo>
                    <a:pt x="1670977" y="688670"/>
                  </a:lnTo>
                  <a:lnTo>
                    <a:pt x="1687347" y="664387"/>
                  </a:lnTo>
                  <a:lnTo>
                    <a:pt x="1694205" y="627126"/>
                  </a:lnTo>
                  <a:close/>
                </a:path>
                <a:path w="3994784" h="1438910">
                  <a:moveTo>
                    <a:pt x="1754187" y="101866"/>
                  </a:moveTo>
                  <a:lnTo>
                    <a:pt x="1747329" y="64858"/>
                  </a:lnTo>
                  <a:lnTo>
                    <a:pt x="1731010" y="40741"/>
                  </a:lnTo>
                  <a:lnTo>
                    <a:pt x="1727962" y="36245"/>
                  </a:lnTo>
                  <a:lnTo>
                    <a:pt x="1721256" y="32143"/>
                  </a:lnTo>
                  <a:lnTo>
                    <a:pt x="1721256" y="101866"/>
                  </a:lnTo>
                  <a:lnTo>
                    <a:pt x="1716824" y="127749"/>
                  </a:lnTo>
                  <a:lnTo>
                    <a:pt x="1703984" y="147091"/>
                  </a:lnTo>
                  <a:lnTo>
                    <a:pt x="1683423" y="159207"/>
                  </a:lnTo>
                  <a:lnTo>
                    <a:pt x="1655826" y="163398"/>
                  </a:lnTo>
                  <a:lnTo>
                    <a:pt x="1576946" y="163398"/>
                  </a:lnTo>
                  <a:lnTo>
                    <a:pt x="1576946" y="40741"/>
                  </a:lnTo>
                  <a:lnTo>
                    <a:pt x="1655826" y="40741"/>
                  </a:lnTo>
                  <a:lnTo>
                    <a:pt x="1683423" y="44869"/>
                  </a:lnTo>
                  <a:lnTo>
                    <a:pt x="1703984" y="56832"/>
                  </a:lnTo>
                  <a:lnTo>
                    <a:pt x="1716824" y="76034"/>
                  </a:lnTo>
                  <a:lnTo>
                    <a:pt x="1721256" y="101866"/>
                  </a:lnTo>
                  <a:lnTo>
                    <a:pt x="1721256" y="32143"/>
                  </a:lnTo>
                  <a:lnTo>
                    <a:pt x="1697875" y="17805"/>
                  </a:lnTo>
                  <a:lnTo>
                    <a:pt x="1658861" y="11264"/>
                  </a:lnTo>
                  <a:lnTo>
                    <a:pt x="1544002" y="11264"/>
                  </a:lnTo>
                  <a:lnTo>
                    <a:pt x="1544002" y="319874"/>
                  </a:lnTo>
                  <a:lnTo>
                    <a:pt x="1576946" y="319874"/>
                  </a:lnTo>
                  <a:lnTo>
                    <a:pt x="1576946" y="192874"/>
                  </a:lnTo>
                  <a:lnTo>
                    <a:pt x="1658861" y="192874"/>
                  </a:lnTo>
                  <a:lnTo>
                    <a:pt x="1697875" y="186334"/>
                  </a:lnTo>
                  <a:lnTo>
                    <a:pt x="1727962" y="167843"/>
                  </a:lnTo>
                  <a:lnTo>
                    <a:pt x="1730959" y="163398"/>
                  </a:lnTo>
                  <a:lnTo>
                    <a:pt x="1747329" y="139115"/>
                  </a:lnTo>
                  <a:lnTo>
                    <a:pt x="1754187" y="101866"/>
                  </a:lnTo>
                  <a:close/>
                </a:path>
                <a:path w="3994784" h="1438910">
                  <a:moveTo>
                    <a:pt x="1871954" y="1370203"/>
                  </a:moveTo>
                  <a:lnTo>
                    <a:pt x="1757972" y="1206373"/>
                  </a:lnTo>
                  <a:lnTo>
                    <a:pt x="1861540" y="1061618"/>
                  </a:lnTo>
                  <a:lnTo>
                    <a:pt x="1789607" y="1061618"/>
                  </a:lnTo>
                  <a:lnTo>
                    <a:pt x="1689938" y="1208100"/>
                  </a:lnTo>
                  <a:lnTo>
                    <a:pt x="1689938" y="1061618"/>
                  </a:lnTo>
                  <a:lnTo>
                    <a:pt x="1629702" y="1061618"/>
                  </a:lnTo>
                  <a:lnTo>
                    <a:pt x="1629702" y="1370203"/>
                  </a:lnTo>
                  <a:lnTo>
                    <a:pt x="1689938" y="1370203"/>
                  </a:lnTo>
                  <a:lnTo>
                    <a:pt x="1689938" y="1208963"/>
                  </a:lnTo>
                  <a:lnTo>
                    <a:pt x="1798269" y="1370203"/>
                  </a:lnTo>
                  <a:lnTo>
                    <a:pt x="1871954" y="1370203"/>
                  </a:lnTo>
                  <a:close/>
                </a:path>
                <a:path w="3994784" h="1438910">
                  <a:moveTo>
                    <a:pt x="1941296" y="536600"/>
                  </a:moveTo>
                  <a:lnTo>
                    <a:pt x="1729816" y="536600"/>
                  </a:lnTo>
                  <a:lnTo>
                    <a:pt x="1729816" y="565810"/>
                  </a:lnTo>
                  <a:lnTo>
                    <a:pt x="1819071" y="565810"/>
                  </a:lnTo>
                  <a:lnTo>
                    <a:pt x="1819071" y="845210"/>
                  </a:lnTo>
                  <a:lnTo>
                    <a:pt x="1852002" y="845210"/>
                  </a:lnTo>
                  <a:lnTo>
                    <a:pt x="1852002" y="565810"/>
                  </a:lnTo>
                  <a:lnTo>
                    <a:pt x="1941296" y="565810"/>
                  </a:lnTo>
                  <a:lnTo>
                    <a:pt x="1941296" y="536600"/>
                  </a:lnTo>
                  <a:close/>
                </a:path>
                <a:path w="3994784" h="1438910">
                  <a:moveTo>
                    <a:pt x="2022690" y="165557"/>
                  </a:moveTo>
                  <a:lnTo>
                    <a:pt x="2021928" y="116014"/>
                  </a:lnTo>
                  <a:lnTo>
                    <a:pt x="2009521" y="62966"/>
                  </a:lnTo>
                  <a:lnTo>
                    <a:pt x="1989658" y="37490"/>
                  </a:lnTo>
                  <a:lnTo>
                    <a:pt x="1989658" y="187248"/>
                  </a:lnTo>
                  <a:lnTo>
                    <a:pt x="1989353" y="206832"/>
                  </a:lnTo>
                  <a:lnTo>
                    <a:pt x="1980425" y="252844"/>
                  </a:lnTo>
                  <a:lnTo>
                    <a:pt x="1943696" y="287312"/>
                  </a:lnTo>
                  <a:lnTo>
                    <a:pt x="1914791" y="293001"/>
                  </a:lnTo>
                  <a:lnTo>
                    <a:pt x="1899869" y="291566"/>
                  </a:lnTo>
                  <a:lnTo>
                    <a:pt x="1861477" y="270891"/>
                  </a:lnTo>
                  <a:lnTo>
                    <a:pt x="1843151" y="234099"/>
                  </a:lnTo>
                  <a:lnTo>
                    <a:pt x="1839798" y="187248"/>
                  </a:lnTo>
                  <a:lnTo>
                    <a:pt x="1839874" y="149098"/>
                  </a:lnTo>
                  <a:lnTo>
                    <a:pt x="1842503" y="100558"/>
                  </a:lnTo>
                  <a:lnTo>
                    <a:pt x="1861477" y="60248"/>
                  </a:lnTo>
                  <a:lnTo>
                    <a:pt x="1900047" y="39585"/>
                  </a:lnTo>
                  <a:lnTo>
                    <a:pt x="1914791" y="38138"/>
                  </a:lnTo>
                  <a:lnTo>
                    <a:pt x="1929511" y="39585"/>
                  </a:lnTo>
                  <a:lnTo>
                    <a:pt x="1968080" y="60248"/>
                  </a:lnTo>
                  <a:lnTo>
                    <a:pt x="1986559" y="98666"/>
                  </a:lnTo>
                  <a:lnTo>
                    <a:pt x="1989607" y="141732"/>
                  </a:lnTo>
                  <a:lnTo>
                    <a:pt x="1989658" y="187248"/>
                  </a:lnTo>
                  <a:lnTo>
                    <a:pt x="1989658" y="37490"/>
                  </a:lnTo>
                  <a:lnTo>
                    <a:pt x="1976805" y="26949"/>
                  </a:lnTo>
                  <a:lnTo>
                    <a:pt x="1957793" y="16903"/>
                  </a:lnTo>
                  <a:lnTo>
                    <a:pt x="1936978" y="10756"/>
                  </a:lnTo>
                  <a:lnTo>
                    <a:pt x="1914791" y="8661"/>
                  </a:lnTo>
                  <a:lnTo>
                    <a:pt x="1892592" y="10756"/>
                  </a:lnTo>
                  <a:lnTo>
                    <a:pt x="1852739" y="26949"/>
                  </a:lnTo>
                  <a:lnTo>
                    <a:pt x="1820214" y="62509"/>
                  </a:lnTo>
                  <a:lnTo>
                    <a:pt x="1807692" y="114134"/>
                  </a:lnTo>
                  <a:lnTo>
                    <a:pt x="1806867" y="141732"/>
                  </a:lnTo>
                  <a:lnTo>
                    <a:pt x="1806867" y="165557"/>
                  </a:lnTo>
                  <a:lnTo>
                    <a:pt x="1807451" y="207073"/>
                  </a:lnTo>
                  <a:lnTo>
                    <a:pt x="1819478" y="267665"/>
                  </a:lnTo>
                  <a:lnTo>
                    <a:pt x="1852676" y="304177"/>
                  </a:lnTo>
                  <a:lnTo>
                    <a:pt x="1892401" y="320382"/>
                  </a:lnTo>
                  <a:lnTo>
                    <a:pt x="1914791" y="322465"/>
                  </a:lnTo>
                  <a:lnTo>
                    <a:pt x="1937156" y="320382"/>
                  </a:lnTo>
                  <a:lnTo>
                    <a:pt x="1957946" y="314236"/>
                  </a:lnTo>
                  <a:lnTo>
                    <a:pt x="1976869" y="304177"/>
                  </a:lnTo>
                  <a:lnTo>
                    <a:pt x="1990471" y="293001"/>
                  </a:lnTo>
                  <a:lnTo>
                    <a:pt x="1993646" y="290398"/>
                  </a:lnTo>
                  <a:lnTo>
                    <a:pt x="2010067" y="267665"/>
                  </a:lnTo>
                  <a:lnTo>
                    <a:pt x="2018728" y="240499"/>
                  </a:lnTo>
                  <a:lnTo>
                    <a:pt x="2022119" y="207073"/>
                  </a:lnTo>
                  <a:lnTo>
                    <a:pt x="2022690" y="165557"/>
                  </a:lnTo>
                  <a:close/>
                </a:path>
                <a:path w="3994784" h="1438910">
                  <a:moveTo>
                    <a:pt x="2108746" y="1194231"/>
                  </a:moveTo>
                  <a:lnTo>
                    <a:pt x="2101481" y="1133119"/>
                  </a:lnTo>
                  <a:lnTo>
                    <a:pt x="2077935" y="1092809"/>
                  </a:lnTo>
                  <a:lnTo>
                    <a:pt x="2048459" y="1071829"/>
                  </a:lnTo>
                  <a:lnTo>
                    <a:pt x="2048459" y="1211567"/>
                  </a:lnTo>
                  <a:lnTo>
                    <a:pt x="2047875" y="1249197"/>
                  </a:lnTo>
                  <a:lnTo>
                    <a:pt x="2040991" y="1290967"/>
                  </a:lnTo>
                  <a:lnTo>
                    <a:pt x="2006028" y="1318018"/>
                  </a:lnTo>
                  <a:lnTo>
                    <a:pt x="1994763" y="1319060"/>
                  </a:lnTo>
                  <a:lnTo>
                    <a:pt x="1983549" y="1317955"/>
                  </a:lnTo>
                  <a:lnTo>
                    <a:pt x="1947405" y="1289278"/>
                  </a:lnTo>
                  <a:lnTo>
                    <a:pt x="1941296" y="1250480"/>
                  </a:lnTo>
                  <a:lnTo>
                    <a:pt x="1941017" y="1228915"/>
                  </a:lnTo>
                  <a:lnTo>
                    <a:pt x="1941106" y="1203325"/>
                  </a:lnTo>
                  <a:lnTo>
                    <a:pt x="1943176" y="1161783"/>
                  </a:lnTo>
                  <a:lnTo>
                    <a:pt x="1963674" y="1122070"/>
                  </a:lnTo>
                  <a:lnTo>
                    <a:pt x="1994763" y="1112761"/>
                  </a:lnTo>
                  <a:lnTo>
                    <a:pt x="2006028" y="1113802"/>
                  </a:lnTo>
                  <a:lnTo>
                    <a:pt x="2040813" y="1140421"/>
                  </a:lnTo>
                  <a:lnTo>
                    <a:pt x="2047824" y="1178102"/>
                  </a:lnTo>
                  <a:lnTo>
                    <a:pt x="2048459" y="1211567"/>
                  </a:lnTo>
                  <a:lnTo>
                    <a:pt x="2048459" y="1071829"/>
                  </a:lnTo>
                  <a:lnTo>
                    <a:pt x="2040572" y="1067625"/>
                  </a:lnTo>
                  <a:lnTo>
                    <a:pt x="2018601" y="1061186"/>
                  </a:lnTo>
                  <a:lnTo>
                    <a:pt x="1994763" y="1059014"/>
                  </a:lnTo>
                  <a:lnTo>
                    <a:pt x="1970659" y="1061186"/>
                  </a:lnTo>
                  <a:lnTo>
                    <a:pt x="1928634" y="1078204"/>
                  </a:lnTo>
                  <a:lnTo>
                    <a:pt x="1896313" y="1111669"/>
                  </a:lnTo>
                  <a:lnTo>
                    <a:pt x="1882165" y="1163510"/>
                  </a:lnTo>
                  <a:lnTo>
                    <a:pt x="1880781" y="1203325"/>
                  </a:lnTo>
                  <a:lnTo>
                    <a:pt x="1880781" y="1228915"/>
                  </a:lnTo>
                  <a:lnTo>
                    <a:pt x="1884730" y="1284935"/>
                  </a:lnTo>
                  <a:lnTo>
                    <a:pt x="1911108" y="1338986"/>
                  </a:lnTo>
                  <a:lnTo>
                    <a:pt x="1948548" y="1364195"/>
                  </a:lnTo>
                  <a:lnTo>
                    <a:pt x="1994763" y="1372806"/>
                  </a:lnTo>
                  <a:lnTo>
                    <a:pt x="2018792" y="1370698"/>
                  </a:lnTo>
                  <a:lnTo>
                    <a:pt x="2040737" y="1364348"/>
                  </a:lnTo>
                  <a:lnTo>
                    <a:pt x="2060498" y="1353781"/>
                  </a:lnTo>
                  <a:lnTo>
                    <a:pt x="2077935" y="1338986"/>
                  </a:lnTo>
                  <a:lnTo>
                    <a:pt x="2091994" y="1319060"/>
                  </a:lnTo>
                  <a:lnTo>
                    <a:pt x="2095563" y="1314018"/>
                  </a:lnTo>
                  <a:lnTo>
                    <a:pt x="2104720" y="1286497"/>
                  </a:lnTo>
                  <a:lnTo>
                    <a:pt x="2108200" y="1257261"/>
                  </a:lnTo>
                  <a:lnTo>
                    <a:pt x="2108708" y="1228915"/>
                  </a:lnTo>
                  <a:lnTo>
                    <a:pt x="2108746" y="1194231"/>
                  </a:lnTo>
                  <a:close/>
                </a:path>
                <a:path w="3994784" h="1438910">
                  <a:moveTo>
                    <a:pt x="2209482" y="536600"/>
                  </a:moveTo>
                  <a:lnTo>
                    <a:pt x="2176526" y="536600"/>
                  </a:lnTo>
                  <a:lnTo>
                    <a:pt x="2176526" y="675030"/>
                  </a:lnTo>
                  <a:lnTo>
                    <a:pt x="2030056" y="675030"/>
                  </a:lnTo>
                  <a:lnTo>
                    <a:pt x="2030056" y="536600"/>
                  </a:lnTo>
                  <a:lnTo>
                    <a:pt x="1997113" y="536600"/>
                  </a:lnTo>
                  <a:lnTo>
                    <a:pt x="1997113" y="675030"/>
                  </a:lnTo>
                  <a:lnTo>
                    <a:pt x="1997113" y="704240"/>
                  </a:lnTo>
                  <a:lnTo>
                    <a:pt x="1997113" y="845210"/>
                  </a:lnTo>
                  <a:lnTo>
                    <a:pt x="2030056" y="845210"/>
                  </a:lnTo>
                  <a:lnTo>
                    <a:pt x="2030056" y="704240"/>
                  </a:lnTo>
                  <a:lnTo>
                    <a:pt x="2176526" y="704240"/>
                  </a:lnTo>
                  <a:lnTo>
                    <a:pt x="2176526" y="845210"/>
                  </a:lnTo>
                  <a:lnTo>
                    <a:pt x="2209482" y="845210"/>
                  </a:lnTo>
                  <a:lnTo>
                    <a:pt x="2209482" y="704240"/>
                  </a:lnTo>
                  <a:lnTo>
                    <a:pt x="2209482" y="675030"/>
                  </a:lnTo>
                  <a:lnTo>
                    <a:pt x="2209482" y="536600"/>
                  </a:lnTo>
                  <a:close/>
                </a:path>
                <a:path w="3994784" h="1438910">
                  <a:moveTo>
                    <a:pt x="2304834" y="235356"/>
                  </a:moveTo>
                  <a:lnTo>
                    <a:pt x="2291854" y="190017"/>
                  </a:lnTo>
                  <a:lnTo>
                    <a:pt x="2280907" y="177266"/>
                  </a:lnTo>
                  <a:lnTo>
                    <a:pt x="2276500" y="173253"/>
                  </a:lnTo>
                  <a:lnTo>
                    <a:pt x="2271890" y="169976"/>
                  </a:lnTo>
                  <a:lnTo>
                    <a:pt x="2271890" y="233603"/>
                  </a:lnTo>
                  <a:lnTo>
                    <a:pt x="2267572" y="257111"/>
                  </a:lnTo>
                  <a:lnTo>
                    <a:pt x="2255215" y="275005"/>
                  </a:lnTo>
                  <a:lnTo>
                    <a:pt x="2235708" y="286397"/>
                  </a:lnTo>
                  <a:lnTo>
                    <a:pt x="2209939" y="290385"/>
                  </a:lnTo>
                  <a:lnTo>
                    <a:pt x="2125840" y="290385"/>
                  </a:lnTo>
                  <a:lnTo>
                    <a:pt x="2125840" y="177266"/>
                  </a:lnTo>
                  <a:lnTo>
                    <a:pt x="2209939" y="177266"/>
                  </a:lnTo>
                  <a:lnTo>
                    <a:pt x="2235708" y="181203"/>
                  </a:lnTo>
                  <a:lnTo>
                    <a:pt x="2255215" y="192443"/>
                  </a:lnTo>
                  <a:lnTo>
                    <a:pt x="2267572" y="210185"/>
                  </a:lnTo>
                  <a:lnTo>
                    <a:pt x="2271890" y="233603"/>
                  </a:lnTo>
                  <a:lnTo>
                    <a:pt x="2271890" y="169976"/>
                  </a:lnTo>
                  <a:lnTo>
                    <a:pt x="2270810" y="169202"/>
                  </a:lnTo>
                  <a:lnTo>
                    <a:pt x="2263825" y="165404"/>
                  </a:lnTo>
                  <a:lnTo>
                    <a:pt x="2254554" y="161239"/>
                  </a:lnTo>
                  <a:lnTo>
                    <a:pt x="2262162" y="157721"/>
                  </a:lnTo>
                  <a:lnTo>
                    <a:pt x="2294318" y="122707"/>
                  </a:lnTo>
                  <a:lnTo>
                    <a:pt x="2300059" y="92316"/>
                  </a:lnTo>
                  <a:lnTo>
                    <a:pt x="2293518" y="59182"/>
                  </a:lnTo>
                  <a:lnTo>
                    <a:pt x="2280208" y="40741"/>
                  </a:lnTo>
                  <a:lnTo>
                    <a:pt x="2275040" y="33591"/>
                  </a:lnTo>
                  <a:lnTo>
                    <a:pt x="2267115" y="29044"/>
                  </a:lnTo>
                  <a:lnTo>
                    <a:pt x="2267115" y="94068"/>
                  </a:lnTo>
                  <a:lnTo>
                    <a:pt x="2263000" y="116725"/>
                  </a:lnTo>
                  <a:lnTo>
                    <a:pt x="2251087" y="133604"/>
                  </a:lnTo>
                  <a:lnTo>
                    <a:pt x="2232025" y="144157"/>
                  </a:lnTo>
                  <a:lnTo>
                    <a:pt x="2206447" y="147789"/>
                  </a:lnTo>
                  <a:lnTo>
                    <a:pt x="2125840" y="147789"/>
                  </a:lnTo>
                  <a:lnTo>
                    <a:pt x="2125840" y="40741"/>
                  </a:lnTo>
                  <a:lnTo>
                    <a:pt x="2206447" y="40741"/>
                  </a:lnTo>
                  <a:lnTo>
                    <a:pt x="2232025" y="44386"/>
                  </a:lnTo>
                  <a:lnTo>
                    <a:pt x="2251087" y="54889"/>
                  </a:lnTo>
                  <a:lnTo>
                    <a:pt x="2263000" y="71653"/>
                  </a:lnTo>
                  <a:lnTo>
                    <a:pt x="2267115" y="94068"/>
                  </a:lnTo>
                  <a:lnTo>
                    <a:pt x="2267115" y="29044"/>
                  </a:lnTo>
                  <a:lnTo>
                    <a:pt x="2246312" y="17106"/>
                  </a:lnTo>
                  <a:lnTo>
                    <a:pt x="2209063" y="11264"/>
                  </a:lnTo>
                  <a:lnTo>
                    <a:pt x="2092921" y="11264"/>
                  </a:lnTo>
                  <a:lnTo>
                    <a:pt x="2092921" y="319874"/>
                  </a:lnTo>
                  <a:lnTo>
                    <a:pt x="2212949" y="319874"/>
                  </a:lnTo>
                  <a:lnTo>
                    <a:pt x="2251443" y="314045"/>
                  </a:lnTo>
                  <a:lnTo>
                    <a:pt x="2280348" y="297281"/>
                  </a:lnTo>
                  <a:lnTo>
                    <a:pt x="2285047" y="290385"/>
                  </a:lnTo>
                  <a:lnTo>
                    <a:pt x="2298522" y="270687"/>
                  </a:lnTo>
                  <a:lnTo>
                    <a:pt x="2304834" y="235356"/>
                  </a:lnTo>
                  <a:close/>
                </a:path>
                <a:path w="3994784" h="1438910">
                  <a:moveTo>
                    <a:pt x="2351494" y="983157"/>
                  </a:moveTo>
                  <a:lnTo>
                    <a:pt x="2308999" y="983157"/>
                  </a:lnTo>
                  <a:lnTo>
                    <a:pt x="2306320" y="995400"/>
                  </a:lnTo>
                  <a:lnTo>
                    <a:pt x="2300503" y="1003744"/>
                  </a:lnTo>
                  <a:lnTo>
                    <a:pt x="2292007" y="1008507"/>
                  </a:lnTo>
                  <a:lnTo>
                    <a:pt x="2281275" y="1010031"/>
                  </a:lnTo>
                  <a:lnTo>
                    <a:pt x="2270544" y="1008507"/>
                  </a:lnTo>
                  <a:lnTo>
                    <a:pt x="2262035" y="1003744"/>
                  </a:lnTo>
                  <a:lnTo>
                    <a:pt x="2256218" y="995400"/>
                  </a:lnTo>
                  <a:lnTo>
                    <a:pt x="2253526" y="983157"/>
                  </a:lnTo>
                  <a:lnTo>
                    <a:pt x="2211057" y="983157"/>
                  </a:lnTo>
                  <a:lnTo>
                    <a:pt x="2217953" y="1012596"/>
                  </a:lnTo>
                  <a:lnTo>
                    <a:pt x="2233980" y="1031697"/>
                  </a:lnTo>
                  <a:lnTo>
                    <a:pt x="2256104" y="1042035"/>
                  </a:lnTo>
                  <a:lnTo>
                    <a:pt x="2281275" y="1045133"/>
                  </a:lnTo>
                  <a:lnTo>
                    <a:pt x="2306434" y="1042035"/>
                  </a:lnTo>
                  <a:lnTo>
                    <a:pt x="2328557" y="1031697"/>
                  </a:lnTo>
                  <a:lnTo>
                    <a:pt x="2344597" y="1012596"/>
                  </a:lnTo>
                  <a:lnTo>
                    <a:pt x="2345194" y="1010031"/>
                  </a:lnTo>
                  <a:lnTo>
                    <a:pt x="2351494" y="983157"/>
                  </a:lnTo>
                  <a:close/>
                </a:path>
                <a:path w="3994784" h="1438910">
                  <a:moveTo>
                    <a:pt x="2397836" y="1061605"/>
                  </a:moveTo>
                  <a:lnTo>
                    <a:pt x="2344102" y="1061605"/>
                  </a:lnTo>
                  <a:lnTo>
                    <a:pt x="2224074" y="1259243"/>
                  </a:lnTo>
                  <a:lnTo>
                    <a:pt x="2224074" y="1061605"/>
                  </a:lnTo>
                  <a:lnTo>
                    <a:pt x="2163813" y="1061605"/>
                  </a:lnTo>
                  <a:lnTo>
                    <a:pt x="2163813" y="1370203"/>
                  </a:lnTo>
                  <a:lnTo>
                    <a:pt x="2217572" y="1370203"/>
                  </a:lnTo>
                  <a:lnTo>
                    <a:pt x="2284806" y="1259243"/>
                  </a:lnTo>
                  <a:lnTo>
                    <a:pt x="2337600" y="1172121"/>
                  </a:lnTo>
                  <a:lnTo>
                    <a:pt x="2337600" y="1370203"/>
                  </a:lnTo>
                  <a:lnTo>
                    <a:pt x="2397836" y="1370203"/>
                  </a:lnTo>
                  <a:lnTo>
                    <a:pt x="2397836" y="1172121"/>
                  </a:lnTo>
                  <a:lnTo>
                    <a:pt x="2397836" y="1061605"/>
                  </a:lnTo>
                  <a:close/>
                </a:path>
                <a:path w="3994784" h="1438910">
                  <a:moveTo>
                    <a:pt x="2495537" y="690841"/>
                  </a:moveTo>
                  <a:lnTo>
                    <a:pt x="2494775" y="641299"/>
                  </a:lnTo>
                  <a:lnTo>
                    <a:pt x="2482354" y="588251"/>
                  </a:lnTo>
                  <a:lnTo>
                    <a:pt x="2462492" y="562762"/>
                  </a:lnTo>
                  <a:lnTo>
                    <a:pt x="2462492" y="712520"/>
                  </a:lnTo>
                  <a:lnTo>
                    <a:pt x="2462199" y="732104"/>
                  </a:lnTo>
                  <a:lnTo>
                    <a:pt x="2453271" y="778116"/>
                  </a:lnTo>
                  <a:lnTo>
                    <a:pt x="2416530" y="812596"/>
                  </a:lnTo>
                  <a:lnTo>
                    <a:pt x="2387625" y="818286"/>
                  </a:lnTo>
                  <a:lnTo>
                    <a:pt x="2372715" y="816838"/>
                  </a:lnTo>
                  <a:lnTo>
                    <a:pt x="2334298" y="796175"/>
                  </a:lnTo>
                  <a:lnTo>
                    <a:pt x="2315997" y="759383"/>
                  </a:lnTo>
                  <a:lnTo>
                    <a:pt x="2312644" y="712520"/>
                  </a:lnTo>
                  <a:lnTo>
                    <a:pt x="2312720" y="674382"/>
                  </a:lnTo>
                  <a:lnTo>
                    <a:pt x="2315349" y="625843"/>
                  </a:lnTo>
                  <a:lnTo>
                    <a:pt x="2334298" y="585533"/>
                  </a:lnTo>
                  <a:lnTo>
                    <a:pt x="2372880" y="564857"/>
                  </a:lnTo>
                  <a:lnTo>
                    <a:pt x="2387625" y="563422"/>
                  </a:lnTo>
                  <a:lnTo>
                    <a:pt x="2402344" y="564857"/>
                  </a:lnTo>
                  <a:lnTo>
                    <a:pt x="2440927" y="585533"/>
                  </a:lnTo>
                  <a:lnTo>
                    <a:pt x="2459393" y="623938"/>
                  </a:lnTo>
                  <a:lnTo>
                    <a:pt x="2462453" y="667004"/>
                  </a:lnTo>
                  <a:lnTo>
                    <a:pt x="2462492" y="712520"/>
                  </a:lnTo>
                  <a:lnTo>
                    <a:pt x="2462492" y="562762"/>
                  </a:lnTo>
                  <a:lnTo>
                    <a:pt x="2449652" y="552234"/>
                  </a:lnTo>
                  <a:lnTo>
                    <a:pt x="2430627" y="542175"/>
                  </a:lnTo>
                  <a:lnTo>
                    <a:pt x="2409825" y="536028"/>
                  </a:lnTo>
                  <a:lnTo>
                    <a:pt x="2387625" y="533946"/>
                  </a:lnTo>
                  <a:lnTo>
                    <a:pt x="2365413" y="536028"/>
                  </a:lnTo>
                  <a:lnTo>
                    <a:pt x="2325560" y="552234"/>
                  </a:lnTo>
                  <a:lnTo>
                    <a:pt x="2293048" y="587781"/>
                  </a:lnTo>
                  <a:lnTo>
                    <a:pt x="2280539" y="639406"/>
                  </a:lnTo>
                  <a:lnTo>
                    <a:pt x="2279713" y="667004"/>
                  </a:lnTo>
                  <a:lnTo>
                    <a:pt x="2279713" y="690841"/>
                  </a:lnTo>
                  <a:lnTo>
                    <a:pt x="2280285" y="732345"/>
                  </a:lnTo>
                  <a:lnTo>
                    <a:pt x="2292312" y="792937"/>
                  </a:lnTo>
                  <a:lnTo>
                    <a:pt x="2325497" y="829462"/>
                  </a:lnTo>
                  <a:lnTo>
                    <a:pt x="2365222" y="845654"/>
                  </a:lnTo>
                  <a:lnTo>
                    <a:pt x="2387625" y="847750"/>
                  </a:lnTo>
                  <a:lnTo>
                    <a:pt x="2410002" y="845654"/>
                  </a:lnTo>
                  <a:lnTo>
                    <a:pt x="2449715" y="829462"/>
                  </a:lnTo>
                  <a:lnTo>
                    <a:pt x="2482913" y="792937"/>
                  </a:lnTo>
                  <a:lnTo>
                    <a:pt x="2494965" y="732345"/>
                  </a:lnTo>
                  <a:lnTo>
                    <a:pt x="2495537" y="690841"/>
                  </a:lnTo>
                  <a:close/>
                </a:path>
                <a:path w="3994784" h="1438910">
                  <a:moveTo>
                    <a:pt x="2594826" y="319874"/>
                  </a:moveTo>
                  <a:lnTo>
                    <a:pt x="2569248" y="250088"/>
                  </a:lnTo>
                  <a:lnTo>
                    <a:pt x="2558758" y="221488"/>
                  </a:lnTo>
                  <a:lnTo>
                    <a:pt x="2525471" y="130670"/>
                  </a:lnTo>
                  <a:lnTo>
                    <a:pt x="2525471" y="221488"/>
                  </a:lnTo>
                  <a:lnTo>
                    <a:pt x="2410206" y="221488"/>
                  </a:lnTo>
                  <a:lnTo>
                    <a:pt x="2468283" y="58508"/>
                  </a:lnTo>
                  <a:lnTo>
                    <a:pt x="2525471" y="221488"/>
                  </a:lnTo>
                  <a:lnTo>
                    <a:pt x="2525471" y="130670"/>
                  </a:lnTo>
                  <a:lnTo>
                    <a:pt x="2499029" y="58508"/>
                  </a:lnTo>
                  <a:lnTo>
                    <a:pt x="2481707" y="11264"/>
                  </a:lnTo>
                  <a:lnTo>
                    <a:pt x="2453970" y="11264"/>
                  </a:lnTo>
                  <a:lnTo>
                    <a:pt x="2340432" y="319874"/>
                  </a:lnTo>
                  <a:lnTo>
                    <a:pt x="2375535" y="319874"/>
                  </a:lnTo>
                  <a:lnTo>
                    <a:pt x="2400249" y="250088"/>
                  </a:lnTo>
                  <a:lnTo>
                    <a:pt x="2535021" y="250088"/>
                  </a:lnTo>
                  <a:lnTo>
                    <a:pt x="2559723" y="319874"/>
                  </a:lnTo>
                  <a:lnTo>
                    <a:pt x="2594826" y="319874"/>
                  </a:lnTo>
                  <a:close/>
                </a:path>
                <a:path w="3994784" h="1438910">
                  <a:moveTo>
                    <a:pt x="2739517" y="462419"/>
                  </a:moveTo>
                  <a:lnTo>
                    <a:pt x="2711780" y="462419"/>
                  </a:lnTo>
                  <a:lnTo>
                    <a:pt x="2708478" y="476402"/>
                  </a:lnTo>
                  <a:lnTo>
                    <a:pt x="2701328" y="486435"/>
                  </a:lnTo>
                  <a:lnTo>
                    <a:pt x="2690520" y="492493"/>
                  </a:lnTo>
                  <a:lnTo>
                    <a:pt x="2676245" y="494512"/>
                  </a:lnTo>
                  <a:lnTo>
                    <a:pt x="2661983" y="492493"/>
                  </a:lnTo>
                  <a:lnTo>
                    <a:pt x="2651175" y="486435"/>
                  </a:lnTo>
                  <a:lnTo>
                    <a:pt x="2644013" y="476402"/>
                  </a:lnTo>
                  <a:lnTo>
                    <a:pt x="2640711" y="462419"/>
                  </a:lnTo>
                  <a:lnTo>
                    <a:pt x="2612987" y="462419"/>
                  </a:lnTo>
                  <a:lnTo>
                    <a:pt x="2618905" y="487235"/>
                  </a:lnTo>
                  <a:lnTo>
                    <a:pt x="2632100" y="504202"/>
                  </a:lnTo>
                  <a:lnTo>
                    <a:pt x="2651544" y="513943"/>
                  </a:lnTo>
                  <a:lnTo>
                    <a:pt x="2676245" y="517042"/>
                  </a:lnTo>
                  <a:lnTo>
                    <a:pt x="2700947" y="513943"/>
                  </a:lnTo>
                  <a:lnTo>
                    <a:pt x="2720403" y="504202"/>
                  </a:lnTo>
                  <a:lnTo>
                    <a:pt x="2727947" y="494512"/>
                  </a:lnTo>
                  <a:lnTo>
                    <a:pt x="2733598" y="487235"/>
                  </a:lnTo>
                  <a:lnTo>
                    <a:pt x="2739517" y="462419"/>
                  </a:lnTo>
                  <a:close/>
                </a:path>
                <a:path w="3994784" h="1438910">
                  <a:moveTo>
                    <a:pt x="2786761" y="536549"/>
                  </a:moveTo>
                  <a:lnTo>
                    <a:pt x="2755557" y="536549"/>
                  </a:lnTo>
                  <a:lnTo>
                    <a:pt x="2598674" y="787920"/>
                  </a:lnTo>
                  <a:lnTo>
                    <a:pt x="2598674" y="536549"/>
                  </a:lnTo>
                  <a:lnTo>
                    <a:pt x="2565730" y="536549"/>
                  </a:lnTo>
                  <a:lnTo>
                    <a:pt x="2565730" y="845146"/>
                  </a:lnTo>
                  <a:lnTo>
                    <a:pt x="2596934" y="845146"/>
                  </a:lnTo>
                  <a:lnTo>
                    <a:pt x="2632595" y="787920"/>
                  </a:lnTo>
                  <a:lnTo>
                    <a:pt x="2753830" y="593331"/>
                  </a:lnTo>
                  <a:lnTo>
                    <a:pt x="2753830" y="845146"/>
                  </a:lnTo>
                  <a:lnTo>
                    <a:pt x="2786761" y="845146"/>
                  </a:lnTo>
                  <a:lnTo>
                    <a:pt x="2786761" y="593331"/>
                  </a:lnTo>
                  <a:lnTo>
                    <a:pt x="2786761" y="536549"/>
                  </a:lnTo>
                  <a:close/>
                </a:path>
                <a:path w="3994784" h="1438910">
                  <a:moveTo>
                    <a:pt x="2795651" y="1156538"/>
                  </a:moveTo>
                  <a:lnTo>
                    <a:pt x="2781439" y="1114044"/>
                  </a:lnTo>
                  <a:lnTo>
                    <a:pt x="2756433" y="1083551"/>
                  </a:lnTo>
                  <a:lnTo>
                    <a:pt x="2722638" y="1065161"/>
                  </a:lnTo>
                  <a:lnTo>
                    <a:pt x="2682100" y="1059002"/>
                  </a:lnTo>
                  <a:lnTo>
                    <a:pt x="2657894" y="1061237"/>
                  </a:lnTo>
                  <a:lnTo>
                    <a:pt x="2616276" y="1078382"/>
                  </a:lnTo>
                  <a:lnTo>
                    <a:pt x="2580983" y="1117714"/>
                  </a:lnTo>
                  <a:lnTo>
                    <a:pt x="2568905" y="1178560"/>
                  </a:lnTo>
                  <a:lnTo>
                    <a:pt x="2568549" y="1215898"/>
                  </a:lnTo>
                  <a:lnTo>
                    <a:pt x="2568905" y="1253236"/>
                  </a:lnTo>
                  <a:lnTo>
                    <a:pt x="2580983" y="1314094"/>
                  </a:lnTo>
                  <a:lnTo>
                    <a:pt x="2616276" y="1353426"/>
                  </a:lnTo>
                  <a:lnTo>
                    <a:pt x="2657894" y="1370571"/>
                  </a:lnTo>
                  <a:lnTo>
                    <a:pt x="2682100" y="1372806"/>
                  </a:lnTo>
                  <a:lnTo>
                    <a:pt x="2722448" y="1366647"/>
                  </a:lnTo>
                  <a:lnTo>
                    <a:pt x="2756268" y="1348257"/>
                  </a:lnTo>
                  <a:lnTo>
                    <a:pt x="2781389" y="1317764"/>
                  </a:lnTo>
                  <a:lnTo>
                    <a:pt x="2795651" y="1275295"/>
                  </a:lnTo>
                  <a:lnTo>
                    <a:pt x="2734538" y="1275295"/>
                  </a:lnTo>
                  <a:lnTo>
                    <a:pt x="2728125" y="1292542"/>
                  </a:lnTo>
                  <a:lnTo>
                    <a:pt x="2717635" y="1306436"/>
                  </a:lnTo>
                  <a:lnTo>
                    <a:pt x="2702598" y="1315694"/>
                  </a:lnTo>
                  <a:lnTo>
                    <a:pt x="2682532" y="1319060"/>
                  </a:lnTo>
                  <a:lnTo>
                    <a:pt x="2670784" y="1317955"/>
                  </a:lnTo>
                  <a:lnTo>
                    <a:pt x="2636659" y="1292275"/>
                  </a:lnTo>
                  <a:lnTo>
                    <a:pt x="2629522" y="1252740"/>
                  </a:lnTo>
                  <a:lnTo>
                    <a:pt x="2628785" y="1215898"/>
                  </a:lnTo>
                  <a:lnTo>
                    <a:pt x="2629522" y="1179068"/>
                  </a:lnTo>
                  <a:lnTo>
                    <a:pt x="2636659" y="1139532"/>
                  </a:lnTo>
                  <a:lnTo>
                    <a:pt x="2670784" y="1113853"/>
                  </a:lnTo>
                  <a:lnTo>
                    <a:pt x="2682532" y="1112748"/>
                  </a:lnTo>
                  <a:lnTo>
                    <a:pt x="2702598" y="1116114"/>
                  </a:lnTo>
                  <a:lnTo>
                    <a:pt x="2717635" y="1125372"/>
                  </a:lnTo>
                  <a:lnTo>
                    <a:pt x="2728125" y="1139266"/>
                  </a:lnTo>
                  <a:lnTo>
                    <a:pt x="2734538" y="1156538"/>
                  </a:lnTo>
                  <a:lnTo>
                    <a:pt x="2795651" y="1156538"/>
                  </a:lnTo>
                  <a:close/>
                </a:path>
                <a:path w="3994784" h="1438910">
                  <a:moveTo>
                    <a:pt x="2859722" y="10820"/>
                  </a:moveTo>
                  <a:lnTo>
                    <a:pt x="2826778" y="10820"/>
                  </a:lnTo>
                  <a:lnTo>
                    <a:pt x="2826778" y="149250"/>
                  </a:lnTo>
                  <a:lnTo>
                    <a:pt x="2680309" y="149250"/>
                  </a:lnTo>
                  <a:lnTo>
                    <a:pt x="2680309" y="10820"/>
                  </a:lnTo>
                  <a:lnTo>
                    <a:pt x="2647340" y="10820"/>
                  </a:lnTo>
                  <a:lnTo>
                    <a:pt x="2647340" y="149250"/>
                  </a:lnTo>
                  <a:lnTo>
                    <a:pt x="2647340" y="178460"/>
                  </a:lnTo>
                  <a:lnTo>
                    <a:pt x="2647340" y="319430"/>
                  </a:lnTo>
                  <a:lnTo>
                    <a:pt x="2680309" y="319430"/>
                  </a:lnTo>
                  <a:lnTo>
                    <a:pt x="2680309" y="178460"/>
                  </a:lnTo>
                  <a:lnTo>
                    <a:pt x="2826778" y="178460"/>
                  </a:lnTo>
                  <a:lnTo>
                    <a:pt x="2826778" y="319430"/>
                  </a:lnTo>
                  <a:lnTo>
                    <a:pt x="2859722" y="319430"/>
                  </a:lnTo>
                  <a:lnTo>
                    <a:pt x="2859722" y="178460"/>
                  </a:lnTo>
                  <a:lnTo>
                    <a:pt x="2859722" y="149250"/>
                  </a:lnTo>
                  <a:lnTo>
                    <a:pt x="2859722" y="10820"/>
                  </a:lnTo>
                  <a:close/>
                </a:path>
                <a:path w="3994784" h="1438910">
                  <a:moveTo>
                    <a:pt x="3063354" y="1157833"/>
                  </a:moveTo>
                  <a:lnTo>
                    <a:pt x="3055785" y="1119022"/>
                  </a:lnTo>
                  <a:lnTo>
                    <a:pt x="3053245" y="1115352"/>
                  </a:lnTo>
                  <a:lnTo>
                    <a:pt x="3034703" y="1088593"/>
                  </a:lnTo>
                  <a:lnTo>
                    <a:pt x="3003105" y="1069111"/>
                  </a:lnTo>
                  <a:lnTo>
                    <a:pt x="3003105" y="1157833"/>
                  </a:lnTo>
                  <a:lnTo>
                    <a:pt x="2999917" y="1175181"/>
                  </a:lnTo>
                  <a:lnTo>
                    <a:pt x="2990862" y="1188440"/>
                  </a:lnTo>
                  <a:lnTo>
                    <a:pt x="2976791" y="1196898"/>
                  </a:lnTo>
                  <a:lnTo>
                    <a:pt x="2958477" y="1199870"/>
                  </a:lnTo>
                  <a:lnTo>
                    <a:pt x="2902153" y="1199870"/>
                  </a:lnTo>
                  <a:lnTo>
                    <a:pt x="2902153" y="1115352"/>
                  </a:lnTo>
                  <a:lnTo>
                    <a:pt x="2958477" y="1115352"/>
                  </a:lnTo>
                  <a:lnTo>
                    <a:pt x="2976791" y="1118400"/>
                  </a:lnTo>
                  <a:lnTo>
                    <a:pt x="2990862" y="1126998"/>
                  </a:lnTo>
                  <a:lnTo>
                    <a:pt x="2999917" y="1140409"/>
                  </a:lnTo>
                  <a:lnTo>
                    <a:pt x="3003105" y="1157833"/>
                  </a:lnTo>
                  <a:lnTo>
                    <a:pt x="3003105" y="1069111"/>
                  </a:lnTo>
                  <a:lnTo>
                    <a:pt x="3002470" y="1068717"/>
                  </a:lnTo>
                  <a:lnTo>
                    <a:pt x="2961513" y="1061605"/>
                  </a:lnTo>
                  <a:lnTo>
                    <a:pt x="2841891" y="1061605"/>
                  </a:lnTo>
                  <a:lnTo>
                    <a:pt x="2841891" y="1370190"/>
                  </a:lnTo>
                  <a:lnTo>
                    <a:pt x="2902153" y="1370190"/>
                  </a:lnTo>
                  <a:lnTo>
                    <a:pt x="2902153" y="1254036"/>
                  </a:lnTo>
                  <a:lnTo>
                    <a:pt x="2961513" y="1254036"/>
                  </a:lnTo>
                  <a:lnTo>
                    <a:pt x="3002661" y="1246924"/>
                  </a:lnTo>
                  <a:lnTo>
                    <a:pt x="3034855" y="1227061"/>
                  </a:lnTo>
                  <a:lnTo>
                    <a:pt x="3053613" y="1199870"/>
                  </a:lnTo>
                  <a:lnTo>
                    <a:pt x="3055848" y="1196632"/>
                  </a:lnTo>
                  <a:lnTo>
                    <a:pt x="3063354" y="1157833"/>
                  </a:lnTo>
                  <a:close/>
                </a:path>
                <a:path w="3994784" h="1438910">
                  <a:moveTo>
                    <a:pt x="3159683" y="11277"/>
                  </a:moveTo>
                  <a:lnTo>
                    <a:pt x="3128467" y="11277"/>
                  </a:lnTo>
                  <a:lnTo>
                    <a:pt x="2971584" y="262648"/>
                  </a:lnTo>
                  <a:lnTo>
                    <a:pt x="2971584" y="11277"/>
                  </a:lnTo>
                  <a:lnTo>
                    <a:pt x="2938653" y="11277"/>
                  </a:lnTo>
                  <a:lnTo>
                    <a:pt x="2938653" y="319862"/>
                  </a:lnTo>
                  <a:lnTo>
                    <a:pt x="2969857" y="319862"/>
                  </a:lnTo>
                  <a:lnTo>
                    <a:pt x="3126740" y="68059"/>
                  </a:lnTo>
                  <a:lnTo>
                    <a:pt x="3126740" y="319862"/>
                  </a:lnTo>
                  <a:lnTo>
                    <a:pt x="3159683" y="319862"/>
                  </a:lnTo>
                  <a:lnTo>
                    <a:pt x="3159683" y="11277"/>
                  </a:lnTo>
                  <a:close/>
                </a:path>
                <a:path w="3994784" h="1438910">
                  <a:moveTo>
                    <a:pt x="3312261" y="1061110"/>
                  </a:moveTo>
                  <a:lnTo>
                    <a:pt x="3109010" y="1061110"/>
                  </a:lnTo>
                  <a:lnTo>
                    <a:pt x="3109010" y="1115720"/>
                  </a:lnTo>
                  <a:lnTo>
                    <a:pt x="3109010" y="1188110"/>
                  </a:lnTo>
                  <a:lnTo>
                    <a:pt x="3109010" y="1241450"/>
                  </a:lnTo>
                  <a:lnTo>
                    <a:pt x="3109010" y="1316380"/>
                  </a:lnTo>
                  <a:lnTo>
                    <a:pt x="3109010" y="1369720"/>
                  </a:lnTo>
                  <a:lnTo>
                    <a:pt x="3312261" y="1369720"/>
                  </a:lnTo>
                  <a:lnTo>
                    <a:pt x="3312261" y="1316380"/>
                  </a:lnTo>
                  <a:lnTo>
                    <a:pt x="3169247" y="1316380"/>
                  </a:lnTo>
                  <a:lnTo>
                    <a:pt x="3169247" y="1241450"/>
                  </a:lnTo>
                  <a:lnTo>
                    <a:pt x="3291014" y="1241450"/>
                  </a:lnTo>
                  <a:lnTo>
                    <a:pt x="3291014" y="1188110"/>
                  </a:lnTo>
                  <a:lnTo>
                    <a:pt x="3169247" y="1188110"/>
                  </a:lnTo>
                  <a:lnTo>
                    <a:pt x="3169247" y="1115720"/>
                  </a:lnTo>
                  <a:lnTo>
                    <a:pt x="3312261" y="1115720"/>
                  </a:lnTo>
                  <a:lnTo>
                    <a:pt x="3312261" y="1061110"/>
                  </a:lnTo>
                  <a:close/>
                </a:path>
                <a:path w="3994784" h="1438910">
                  <a:moveTo>
                    <a:pt x="3430155" y="10820"/>
                  </a:moveTo>
                  <a:lnTo>
                    <a:pt x="3238601" y="10820"/>
                  </a:lnTo>
                  <a:lnTo>
                    <a:pt x="3238601" y="41300"/>
                  </a:lnTo>
                  <a:lnTo>
                    <a:pt x="3238601" y="149250"/>
                  </a:lnTo>
                  <a:lnTo>
                    <a:pt x="3238601" y="178460"/>
                  </a:lnTo>
                  <a:lnTo>
                    <a:pt x="3238601" y="290220"/>
                  </a:lnTo>
                  <a:lnTo>
                    <a:pt x="3238601" y="319430"/>
                  </a:lnTo>
                  <a:lnTo>
                    <a:pt x="3430155" y="319430"/>
                  </a:lnTo>
                  <a:lnTo>
                    <a:pt x="3430155" y="290220"/>
                  </a:lnTo>
                  <a:lnTo>
                    <a:pt x="3271558" y="290220"/>
                  </a:lnTo>
                  <a:lnTo>
                    <a:pt x="3271558" y="178460"/>
                  </a:lnTo>
                  <a:lnTo>
                    <a:pt x="3406749" y="178460"/>
                  </a:lnTo>
                  <a:lnTo>
                    <a:pt x="3406749" y="149250"/>
                  </a:lnTo>
                  <a:lnTo>
                    <a:pt x="3271558" y="149250"/>
                  </a:lnTo>
                  <a:lnTo>
                    <a:pt x="3271558" y="41300"/>
                  </a:lnTo>
                  <a:lnTo>
                    <a:pt x="3430155" y="41300"/>
                  </a:lnTo>
                  <a:lnTo>
                    <a:pt x="3430155" y="10820"/>
                  </a:lnTo>
                  <a:close/>
                </a:path>
                <a:path w="3994784" h="1438910">
                  <a:moveTo>
                    <a:pt x="3635235" y="1316443"/>
                  </a:moveTo>
                  <a:lnTo>
                    <a:pt x="3599688" y="1316443"/>
                  </a:lnTo>
                  <a:lnTo>
                    <a:pt x="3599688" y="1115352"/>
                  </a:lnTo>
                  <a:lnTo>
                    <a:pt x="3599688" y="1061605"/>
                  </a:lnTo>
                  <a:lnTo>
                    <a:pt x="3539464" y="1061605"/>
                  </a:lnTo>
                  <a:lnTo>
                    <a:pt x="3539464" y="1115352"/>
                  </a:lnTo>
                  <a:lnTo>
                    <a:pt x="3539464" y="1316443"/>
                  </a:lnTo>
                  <a:lnTo>
                    <a:pt x="3444113" y="1316443"/>
                  </a:lnTo>
                  <a:lnTo>
                    <a:pt x="3457333" y="1282509"/>
                  </a:lnTo>
                  <a:lnTo>
                    <a:pt x="3465728" y="1245057"/>
                  </a:lnTo>
                  <a:lnTo>
                    <a:pt x="3470135" y="1204188"/>
                  </a:lnTo>
                  <a:lnTo>
                    <a:pt x="3471418" y="1159992"/>
                  </a:lnTo>
                  <a:lnTo>
                    <a:pt x="3471418" y="1115352"/>
                  </a:lnTo>
                  <a:lnTo>
                    <a:pt x="3539464" y="1115352"/>
                  </a:lnTo>
                  <a:lnTo>
                    <a:pt x="3539464" y="1061605"/>
                  </a:lnTo>
                  <a:lnTo>
                    <a:pt x="3413772" y="1061605"/>
                  </a:lnTo>
                  <a:lnTo>
                    <a:pt x="3413772" y="1140498"/>
                  </a:lnTo>
                  <a:lnTo>
                    <a:pt x="3411613" y="1192428"/>
                  </a:lnTo>
                  <a:lnTo>
                    <a:pt x="3404946" y="1240345"/>
                  </a:lnTo>
                  <a:lnTo>
                    <a:pt x="3393478" y="1282319"/>
                  </a:lnTo>
                  <a:lnTo>
                    <a:pt x="3376930" y="1316443"/>
                  </a:lnTo>
                  <a:lnTo>
                    <a:pt x="3347897" y="1316443"/>
                  </a:lnTo>
                  <a:lnTo>
                    <a:pt x="3347897" y="1438668"/>
                  </a:lnTo>
                  <a:lnTo>
                    <a:pt x="3405987" y="1438668"/>
                  </a:lnTo>
                  <a:lnTo>
                    <a:pt x="3405987" y="1370215"/>
                  </a:lnTo>
                  <a:lnTo>
                    <a:pt x="3577145" y="1370215"/>
                  </a:lnTo>
                  <a:lnTo>
                    <a:pt x="3577145" y="1438668"/>
                  </a:lnTo>
                  <a:lnTo>
                    <a:pt x="3635235" y="1438668"/>
                  </a:lnTo>
                  <a:lnTo>
                    <a:pt x="3635235" y="1370215"/>
                  </a:lnTo>
                  <a:lnTo>
                    <a:pt x="3635235" y="1316443"/>
                  </a:lnTo>
                  <a:close/>
                </a:path>
                <a:path w="3994784" h="1438910">
                  <a:moveTo>
                    <a:pt x="3901160" y="1273987"/>
                  </a:moveTo>
                  <a:lnTo>
                    <a:pt x="3893997" y="1235189"/>
                  </a:lnTo>
                  <a:lnTo>
                    <a:pt x="3891546" y="1231519"/>
                  </a:lnTo>
                  <a:lnTo>
                    <a:pt x="3873703" y="1204747"/>
                  </a:lnTo>
                  <a:lnTo>
                    <a:pt x="3842118" y="1184871"/>
                  </a:lnTo>
                  <a:lnTo>
                    <a:pt x="3840924" y="1184668"/>
                  </a:lnTo>
                  <a:lnTo>
                    <a:pt x="3840924" y="1273987"/>
                  </a:lnTo>
                  <a:lnTo>
                    <a:pt x="3837787" y="1291412"/>
                  </a:lnTo>
                  <a:lnTo>
                    <a:pt x="3828846" y="1304810"/>
                  </a:lnTo>
                  <a:lnTo>
                    <a:pt x="3814788" y="1313421"/>
                  </a:lnTo>
                  <a:lnTo>
                    <a:pt x="3796296" y="1316456"/>
                  </a:lnTo>
                  <a:lnTo>
                    <a:pt x="3739946" y="1316456"/>
                  </a:lnTo>
                  <a:lnTo>
                    <a:pt x="3739946" y="1231519"/>
                  </a:lnTo>
                  <a:lnTo>
                    <a:pt x="3796296" y="1231519"/>
                  </a:lnTo>
                  <a:lnTo>
                    <a:pt x="3814788" y="1234617"/>
                  </a:lnTo>
                  <a:lnTo>
                    <a:pt x="3828846" y="1243317"/>
                  </a:lnTo>
                  <a:lnTo>
                    <a:pt x="3837787" y="1256741"/>
                  </a:lnTo>
                  <a:lnTo>
                    <a:pt x="3840924" y="1273987"/>
                  </a:lnTo>
                  <a:lnTo>
                    <a:pt x="3840924" y="1184668"/>
                  </a:lnTo>
                  <a:lnTo>
                    <a:pt x="3801059" y="1177772"/>
                  </a:lnTo>
                  <a:lnTo>
                    <a:pt x="3739946" y="1177772"/>
                  </a:lnTo>
                  <a:lnTo>
                    <a:pt x="3739946" y="1061618"/>
                  </a:lnTo>
                  <a:lnTo>
                    <a:pt x="3679698" y="1061618"/>
                  </a:lnTo>
                  <a:lnTo>
                    <a:pt x="3679698" y="1370203"/>
                  </a:lnTo>
                  <a:lnTo>
                    <a:pt x="3801059" y="1370203"/>
                  </a:lnTo>
                  <a:lnTo>
                    <a:pt x="3841927" y="1363091"/>
                  </a:lnTo>
                  <a:lnTo>
                    <a:pt x="3873538" y="1343228"/>
                  </a:lnTo>
                  <a:lnTo>
                    <a:pt x="3891470" y="1316456"/>
                  </a:lnTo>
                  <a:lnTo>
                    <a:pt x="3893934" y="1312799"/>
                  </a:lnTo>
                  <a:lnTo>
                    <a:pt x="3901160" y="1273987"/>
                  </a:lnTo>
                  <a:close/>
                </a:path>
                <a:path w="3994784" h="1438910">
                  <a:moveTo>
                    <a:pt x="3994772" y="1061618"/>
                  </a:moveTo>
                  <a:lnTo>
                    <a:pt x="3934536" y="1061618"/>
                  </a:lnTo>
                  <a:lnTo>
                    <a:pt x="3934536" y="1370203"/>
                  </a:lnTo>
                  <a:lnTo>
                    <a:pt x="3994772" y="1370203"/>
                  </a:lnTo>
                  <a:lnTo>
                    <a:pt x="3994772" y="1061618"/>
                  </a:lnTo>
                  <a:close/>
                </a:path>
              </a:pathLst>
            </a:custGeom>
            <a:solidFill>
              <a:srgbClr val="3E4D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1512" y="611983"/>
              <a:ext cx="971638" cy="1892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06" y="966015"/>
              <a:ext cx="3063596" cy="23240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4268" y="7957885"/>
              <a:ext cx="582027" cy="5707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3517" y="7504913"/>
              <a:ext cx="784544" cy="10237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4683" y="8138898"/>
              <a:ext cx="296133" cy="39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0059" y="7841351"/>
              <a:ext cx="296131" cy="6935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82332" y="8138898"/>
              <a:ext cx="296131" cy="396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51220" y="8386864"/>
              <a:ext cx="395306" cy="1480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5325" y="8287671"/>
              <a:ext cx="347097" cy="482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4128" y="7841351"/>
              <a:ext cx="296142" cy="693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7563" y="7957885"/>
              <a:ext cx="582027" cy="5707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76810" y="7504913"/>
              <a:ext cx="784544" cy="10237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07968" y="8138898"/>
              <a:ext cx="296142" cy="3960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33351" y="7841351"/>
              <a:ext cx="296140" cy="6935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85636" y="8138898"/>
              <a:ext cx="296131" cy="3960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54513" y="8386864"/>
              <a:ext cx="395308" cy="1480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78619" y="8287671"/>
              <a:ext cx="347096" cy="482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17431" y="7841351"/>
              <a:ext cx="296133" cy="6935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78456" y="7957885"/>
              <a:ext cx="582036" cy="5707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09627" y="8138898"/>
              <a:ext cx="296131" cy="3960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134998" y="7841351"/>
              <a:ext cx="296142" cy="6935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27413" y="7957885"/>
              <a:ext cx="582024" cy="5707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66661" y="7504913"/>
              <a:ext cx="784547" cy="102376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97829" y="8138898"/>
              <a:ext cx="296123" cy="3960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23209" y="7841351"/>
              <a:ext cx="296134" cy="693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75484" y="8138898"/>
              <a:ext cx="296124" cy="3960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4362" y="8386864"/>
              <a:ext cx="395307" cy="1480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68468" y="8287671"/>
              <a:ext cx="347099" cy="482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07282" y="7841351"/>
              <a:ext cx="296142" cy="693580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887372" y="4322316"/>
            <a:ext cx="10067290" cy="2082164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3700" spc="15" b="1">
                <a:latin typeface="Tahoma"/>
                <a:cs typeface="Tahoma"/>
              </a:rPr>
              <a:t>РЕАЛИЗАЦИИ</a:t>
            </a:r>
            <a:r>
              <a:rPr dirty="0" sz="3700" spc="-25" b="1">
                <a:latin typeface="Tahoma"/>
                <a:cs typeface="Tahoma"/>
              </a:rPr>
              <a:t> </a:t>
            </a:r>
            <a:r>
              <a:rPr dirty="0" sz="3700" spc="15" b="1">
                <a:latin typeface="Tahoma"/>
                <a:cs typeface="Tahoma"/>
              </a:rPr>
              <a:t>ФЕДЕРАЛЬНОГО</a:t>
            </a:r>
            <a:r>
              <a:rPr dirty="0" sz="3700" spc="-20" b="1">
                <a:latin typeface="Tahoma"/>
                <a:cs typeface="Tahoma"/>
              </a:rPr>
              <a:t> </a:t>
            </a:r>
            <a:r>
              <a:rPr dirty="0" sz="3700" spc="15" b="1">
                <a:latin typeface="Tahoma"/>
                <a:cs typeface="Tahoma"/>
              </a:rPr>
              <a:t>ПРОЕКТА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ct val="104299"/>
              </a:lnSpc>
              <a:spcBef>
                <a:spcPts val="160"/>
              </a:spcBef>
            </a:pP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«ФОРМИРОВАНИЕ</a:t>
            </a:r>
            <a:r>
              <a:rPr dirty="0" sz="4500" spc="-7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КОМФОРТНОЙ </a:t>
            </a:r>
            <a:r>
              <a:rPr dirty="0" sz="4500" spc="-130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ГОРОДСКОЙ</a:t>
            </a:r>
            <a:r>
              <a:rPr dirty="0" sz="4500" spc="-5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СРЕДЫ»</a:t>
            </a:r>
            <a:endParaRPr sz="4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87372" y="6506473"/>
            <a:ext cx="11216640" cy="593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700" spc="15" b="1">
                <a:solidFill>
                  <a:srgbClr val="3B95CC"/>
                </a:solidFill>
                <a:latin typeface="Tahoma"/>
                <a:cs typeface="Tahoma"/>
              </a:rPr>
              <a:t>НА</a:t>
            </a:r>
            <a:r>
              <a:rPr dirty="0" sz="3700" spc="-5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3700" spc="10" b="1">
                <a:solidFill>
                  <a:srgbClr val="3B95CC"/>
                </a:solidFill>
                <a:latin typeface="Tahoma"/>
                <a:cs typeface="Tahoma"/>
              </a:rPr>
              <a:t>ТЕРРИТОРИИ</a:t>
            </a:r>
            <a:r>
              <a:rPr dirty="0" sz="370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3700" spc="15" b="1">
                <a:solidFill>
                  <a:srgbClr val="3B95CC"/>
                </a:solidFill>
                <a:latin typeface="Tahoma"/>
                <a:cs typeface="Tahoma"/>
              </a:rPr>
              <a:t>НОВОСИБИРСКОЙ</a:t>
            </a:r>
            <a:r>
              <a:rPr dirty="0" sz="370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3700" spc="15" b="1">
                <a:solidFill>
                  <a:srgbClr val="3B95CC"/>
                </a:solidFill>
                <a:latin typeface="Tahoma"/>
                <a:cs typeface="Tahoma"/>
              </a:rPr>
              <a:t>ОБЛАСТИ</a:t>
            </a:r>
            <a:endParaRPr sz="3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65654" y="2092619"/>
            <a:ext cx="771779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20" b="1">
                <a:solidFill>
                  <a:srgbClr val="3495BA"/>
                </a:solidFill>
                <a:latin typeface="Tahoma"/>
                <a:cs typeface="Tahoma"/>
              </a:rPr>
              <a:t>ОШИБКИ,</a:t>
            </a:r>
            <a:r>
              <a:rPr dirty="0" sz="2950" spc="-1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20" b="1">
                <a:solidFill>
                  <a:srgbClr val="3495BA"/>
                </a:solidFill>
                <a:latin typeface="Tahoma"/>
                <a:cs typeface="Tahoma"/>
              </a:rPr>
              <a:t>КОТОРЫЕ</a:t>
            </a:r>
            <a:r>
              <a:rPr dirty="0" sz="2950" spc="-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20" b="1">
                <a:solidFill>
                  <a:srgbClr val="3495BA"/>
                </a:solidFill>
                <a:latin typeface="Tahoma"/>
                <a:cs typeface="Tahoma"/>
              </a:rPr>
              <a:t>НУЖНО</a:t>
            </a:r>
            <a:r>
              <a:rPr dirty="0" sz="2950" spc="-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ИЗБЕГАТЬ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9272" y="2784805"/>
            <a:ext cx="16816070" cy="72580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114300" rIns="0" bIns="0" rtlCol="0" vert="horz">
            <a:spAutoFit/>
          </a:bodyPr>
          <a:lstStyle/>
          <a:p>
            <a:pPr marL="257810">
              <a:lnSpc>
                <a:spcPct val="100000"/>
              </a:lnSpc>
              <a:spcBef>
                <a:spcPts val="900"/>
              </a:spcBef>
            </a:pP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1.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Ограничения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возможности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участия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в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проекте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7456" y="3698921"/>
            <a:ext cx="16816070" cy="1167130"/>
          </a:xfrm>
          <a:prstGeom prst="rect">
            <a:avLst/>
          </a:prstGeom>
          <a:solidFill>
            <a:srgbClr val="D8F8D4"/>
          </a:solidFill>
        </p:spPr>
        <p:txBody>
          <a:bodyPr wrap="square" lIns="0" tIns="106045" rIns="0" bIns="0" rtlCol="0" vert="horz">
            <a:spAutoFit/>
          </a:bodyPr>
          <a:lstStyle/>
          <a:p>
            <a:pPr marL="249554" marR="1620520">
              <a:lnSpc>
                <a:spcPct val="101600"/>
              </a:lnSpc>
              <a:spcBef>
                <a:spcPts val="835"/>
              </a:spcBef>
            </a:pP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2.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Формальный подход: подмена процесса участия согласованием заранее </a:t>
            </a:r>
            <a:r>
              <a:rPr dirty="0" sz="2950" spc="-85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принятых</a:t>
            </a:r>
            <a:r>
              <a:rPr dirty="0" sz="295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решений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1089" y="5101618"/>
            <a:ext cx="16816070" cy="72580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8064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635"/>
              </a:spcBef>
            </a:pP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3.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Избирательное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отношение</a:t>
            </a: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к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участника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проекта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9500" y="5994065"/>
            <a:ext cx="16816070" cy="72580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10096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795"/>
              </a:spcBef>
            </a:pP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4.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Проведение общественных встреч и</a:t>
            </a: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обсуждений в администрациях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5412" y="6921974"/>
            <a:ext cx="16816070" cy="72580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86360" rIns="0" bIns="0" rtlCol="0" vert="horz">
            <a:spAutoFit/>
          </a:bodyPr>
          <a:lstStyle/>
          <a:p>
            <a:pPr marL="251460">
              <a:lnSpc>
                <a:spcPct val="100000"/>
              </a:lnSpc>
              <a:spcBef>
                <a:spcPts val="680"/>
              </a:spcBef>
            </a:pP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5.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Заинтересованная</a:t>
            </a: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позиция</a:t>
            </a: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организатора</a:t>
            </a: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проектного</a:t>
            </a: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процесса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5412" y="7859733"/>
            <a:ext cx="16816070" cy="72580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61594" rIns="0" bIns="0" rtlCol="0" vert="horz">
            <a:spAutoFit/>
          </a:bodyPr>
          <a:lstStyle/>
          <a:p>
            <a:pPr marL="251460">
              <a:lnSpc>
                <a:spcPct val="100000"/>
              </a:lnSpc>
              <a:spcBef>
                <a:spcPts val="484"/>
              </a:spcBef>
            </a:pP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6.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Игнорирование конфликтов, юридических вопросов и спорных</a:t>
            </a:r>
            <a:r>
              <a:rPr dirty="0" sz="2950" spc="1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ситуаций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45945" y="1984564"/>
            <a:ext cx="3999865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20" b="1">
                <a:solidFill>
                  <a:srgbClr val="3495BA"/>
                </a:solidFill>
                <a:latin typeface="Tahoma"/>
                <a:cs typeface="Tahoma"/>
              </a:rPr>
              <a:t>ПОЛЕЗНЫЕ</a:t>
            </a:r>
            <a:r>
              <a:rPr dirty="0" sz="2950" spc="-7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20" b="1">
                <a:solidFill>
                  <a:srgbClr val="3495BA"/>
                </a:solidFill>
                <a:latin typeface="Tahoma"/>
                <a:cs typeface="Tahoma"/>
              </a:rPr>
              <a:t>СОВЕТЫ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9265" y="2784805"/>
            <a:ext cx="16800195" cy="1272540"/>
          </a:xfrm>
          <a:prstGeom prst="rect">
            <a:avLst/>
          </a:prstGeom>
          <a:solidFill>
            <a:srgbClr val="67AA79"/>
          </a:solidFill>
        </p:spPr>
        <p:txBody>
          <a:bodyPr wrap="square" lIns="0" tIns="125730" rIns="0" bIns="0" rtlCol="0" vert="horz">
            <a:spAutoFit/>
          </a:bodyPr>
          <a:lstStyle/>
          <a:p>
            <a:pPr marL="355600" marR="1965325">
              <a:lnSpc>
                <a:spcPct val="101600"/>
              </a:lnSpc>
              <a:spcBef>
                <a:spcPts val="990"/>
              </a:spcBef>
            </a:pP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 Принятие проектных</a:t>
            </a:r>
            <a:r>
              <a:rPr dirty="0" sz="2950" spc="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решений должно быть</a:t>
            </a:r>
            <a:r>
              <a:rPr dirty="0" sz="2950" spc="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открытым: своевременно </a:t>
            </a:r>
            <a:r>
              <a:rPr dirty="0" sz="2950" spc="-8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публикуйте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материалы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итоговые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отчеты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9265" y="4171740"/>
            <a:ext cx="16800195" cy="1272540"/>
          </a:xfrm>
          <a:prstGeom prst="rect">
            <a:avLst/>
          </a:prstGeom>
          <a:solidFill>
            <a:srgbClr val="B8CBBB"/>
          </a:solidFill>
        </p:spPr>
        <p:txBody>
          <a:bodyPr wrap="square" lIns="0" tIns="108585" rIns="0" bIns="0" rtlCol="0" vert="horz">
            <a:spAutoFit/>
          </a:bodyPr>
          <a:lstStyle/>
          <a:p>
            <a:pPr marL="355600" marR="2186305">
              <a:lnSpc>
                <a:spcPct val="101600"/>
              </a:lnSpc>
              <a:spcBef>
                <a:spcPts val="855"/>
              </a:spcBef>
            </a:pP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2.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Большой проект необходимо разделять на подпроекты и делать их в </a:t>
            </a:r>
            <a:r>
              <a:rPr dirty="0" sz="2950" spc="-8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партнерстве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заинтересованными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сообществами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5024" y="5582315"/>
            <a:ext cx="16800195" cy="1272540"/>
          </a:xfrm>
          <a:prstGeom prst="rect">
            <a:avLst/>
          </a:prstGeom>
          <a:solidFill>
            <a:srgbClr val="67AA79"/>
          </a:solidFill>
        </p:spPr>
        <p:txBody>
          <a:bodyPr wrap="square" lIns="0" tIns="67945" rIns="0" bIns="0" rtlCol="0" vert="horz">
            <a:spAutoFit/>
          </a:bodyPr>
          <a:lstStyle/>
          <a:p>
            <a:pPr marL="339725" marR="1725295">
              <a:lnSpc>
                <a:spcPct val="101600"/>
              </a:lnSpc>
              <a:spcBef>
                <a:spcPts val="535"/>
              </a:spcBef>
            </a:pP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3.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Обучение должно стать обязательной частью вовлечения: устраивайте </a:t>
            </a:r>
            <a:r>
              <a:rPr dirty="0" sz="2950" spc="-8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совместные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мероприятия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сообществами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горожанами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7144" y="6985010"/>
            <a:ext cx="16800195" cy="768350"/>
          </a:xfrm>
          <a:prstGeom prst="rect">
            <a:avLst/>
          </a:prstGeom>
          <a:solidFill>
            <a:srgbClr val="B8CBBB"/>
          </a:solidFill>
        </p:spPr>
        <p:txBody>
          <a:bodyPr wrap="square" lIns="0" tIns="41910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330"/>
              </a:spcBef>
            </a:pP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4.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Создавайте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открытую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базу городских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проектов,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инициатив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 практик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9262" y="7875485"/>
            <a:ext cx="16800195" cy="1170305"/>
          </a:xfrm>
          <a:prstGeom prst="rect">
            <a:avLst/>
          </a:prstGeom>
          <a:solidFill>
            <a:srgbClr val="67AA79"/>
          </a:solidFill>
        </p:spPr>
        <p:txBody>
          <a:bodyPr wrap="square" lIns="0" tIns="57150" rIns="0" bIns="0" rtlCol="0" vert="horz">
            <a:spAutoFit/>
          </a:bodyPr>
          <a:lstStyle/>
          <a:p>
            <a:pPr marL="355600" marR="2817495">
              <a:lnSpc>
                <a:spcPct val="101600"/>
              </a:lnSpc>
              <a:spcBef>
                <a:spcPts val="450"/>
              </a:spcBef>
            </a:pP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5.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Организуйте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встречи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удобное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горожан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время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удобных</a:t>
            </a:r>
            <a:r>
              <a:rPr dirty="0" sz="295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dirty="0" sz="2950" spc="-8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известных</a:t>
            </a:r>
            <a:r>
              <a:rPr dirty="0" sz="29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них</a:t>
            </a:r>
            <a:r>
              <a:rPr dirty="0" sz="295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FFFFFF"/>
                </a:solidFill>
                <a:latin typeface="Tahoma"/>
                <a:cs typeface="Tahoma"/>
              </a:rPr>
              <a:t>местах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7372" y="4322316"/>
            <a:ext cx="10067290" cy="2082164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3700" spc="15" b="1">
                <a:solidFill>
                  <a:srgbClr val="00597A"/>
                </a:solidFill>
                <a:latin typeface="Tahoma"/>
                <a:cs typeface="Tahoma"/>
              </a:rPr>
              <a:t>РЕАЛИЗАЦИИ</a:t>
            </a:r>
            <a:r>
              <a:rPr dirty="0" sz="3700" spc="-3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700" spc="15" b="1">
                <a:solidFill>
                  <a:srgbClr val="00597A"/>
                </a:solidFill>
                <a:latin typeface="Tahoma"/>
                <a:cs typeface="Tahoma"/>
              </a:rPr>
              <a:t>ФЕДЕРАЛЬНОГО</a:t>
            </a:r>
            <a:r>
              <a:rPr dirty="0" sz="3700" spc="-3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700" spc="15" b="1">
                <a:solidFill>
                  <a:srgbClr val="00597A"/>
                </a:solidFill>
                <a:latin typeface="Tahoma"/>
                <a:cs typeface="Tahoma"/>
              </a:rPr>
              <a:t>ПРОЕКТА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ct val="104299"/>
              </a:lnSpc>
              <a:spcBef>
                <a:spcPts val="160"/>
              </a:spcBef>
            </a:pP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«ФОРМИРОВАНИЕ</a:t>
            </a:r>
            <a:r>
              <a:rPr dirty="0" sz="4500" spc="-7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КОМФОРТНОЙ </a:t>
            </a:r>
            <a:r>
              <a:rPr dirty="0" sz="4500" spc="-130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ГОРОДСКОЙ</a:t>
            </a:r>
            <a:r>
              <a:rPr dirty="0" sz="4500" spc="-5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4500" spc="10" b="1">
                <a:solidFill>
                  <a:srgbClr val="3B95CC"/>
                </a:solidFill>
                <a:latin typeface="Tahoma"/>
                <a:cs typeface="Tahoma"/>
              </a:rPr>
              <a:t>СРЕДЫ»</a:t>
            </a:r>
            <a:endParaRPr sz="4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7372" y="6506473"/>
            <a:ext cx="11216640" cy="593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700" spc="15" b="1">
                <a:solidFill>
                  <a:srgbClr val="3B95CC"/>
                </a:solidFill>
                <a:latin typeface="Tahoma"/>
                <a:cs typeface="Tahoma"/>
              </a:rPr>
              <a:t>НА</a:t>
            </a:r>
            <a:r>
              <a:rPr dirty="0" sz="3700" spc="-5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3700" spc="10" b="1">
                <a:solidFill>
                  <a:srgbClr val="3B95CC"/>
                </a:solidFill>
                <a:latin typeface="Tahoma"/>
                <a:cs typeface="Tahoma"/>
              </a:rPr>
              <a:t>ТЕРРИТОРИИ</a:t>
            </a:r>
            <a:r>
              <a:rPr dirty="0" sz="370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3700" spc="15" b="1">
                <a:solidFill>
                  <a:srgbClr val="3B95CC"/>
                </a:solidFill>
                <a:latin typeface="Tahoma"/>
                <a:cs typeface="Tahoma"/>
              </a:rPr>
              <a:t>НОВОСИБИРСКОЙ</a:t>
            </a:r>
            <a:r>
              <a:rPr dirty="0" sz="3700" b="1">
                <a:solidFill>
                  <a:srgbClr val="3B95CC"/>
                </a:solidFill>
                <a:latin typeface="Tahoma"/>
                <a:cs typeface="Tahoma"/>
              </a:rPr>
              <a:t> </a:t>
            </a:r>
            <a:r>
              <a:rPr dirty="0" sz="3700" spc="15" b="1">
                <a:solidFill>
                  <a:srgbClr val="3B95CC"/>
                </a:solidFill>
                <a:latin typeface="Tahoma"/>
                <a:cs typeface="Tahoma"/>
              </a:rPr>
              <a:t>ОБЛАСТИ</a:t>
            </a:r>
            <a:endParaRPr sz="3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4169" y="2877365"/>
            <a:ext cx="2702560" cy="172973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3700" spc="5" b="1">
                <a:solidFill>
                  <a:srgbClr val="00597A"/>
                </a:solidFill>
                <a:latin typeface="Tahoma"/>
                <a:cs typeface="Tahoma"/>
              </a:rPr>
              <a:t>116</a:t>
            </a:r>
            <a:endParaRPr sz="3700">
              <a:latin typeface="Tahoma"/>
              <a:cs typeface="Tahoma"/>
            </a:endParaRPr>
          </a:p>
          <a:p>
            <a:pPr algn="ctr" marL="12700" marR="5080">
              <a:lnSpc>
                <a:spcPct val="100899"/>
              </a:lnSpc>
              <a:spcBef>
                <a:spcPts val="5"/>
              </a:spcBef>
            </a:pPr>
            <a:r>
              <a:rPr dirty="0" sz="3700" spc="5">
                <a:solidFill>
                  <a:srgbClr val="00597A"/>
                </a:solidFill>
                <a:latin typeface="Tahoma"/>
                <a:cs typeface="Tahoma"/>
              </a:rPr>
              <a:t>придомовых  </a:t>
            </a:r>
            <a:r>
              <a:rPr dirty="0" sz="3700" spc="5">
                <a:solidFill>
                  <a:srgbClr val="00597A"/>
                </a:solidFill>
                <a:latin typeface="Tahoma"/>
                <a:cs typeface="Tahoma"/>
              </a:rPr>
              <a:t>территорий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25374" y="2865182"/>
            <a:ext cx="3125470" cy="1727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700" spc="5" b="1">
                <a:solidFill>
                  <a:srgbClr val="00597A"/>
                </a:solidFill>
                <a:latin typeface="Tahoma"/>
                <a:cs typeface="Tahoma"/>
              </a:rPr>
              <a:t>69</a:t>
            </a:r>
            <a:endParaRPr sz="3700">
              <a:latin typeface="Tahoma"/>
              <a:cs typeface="Tahoma"/>
            </a:endParaRPr>
          </a:p>
          <a:p>
            <a:pPr algn="ctr" marL="12700" marR="5080">
              <a:lnSpc>
                <a:spcPct val="100800"/>
              </a:lnSpc>
            </a:pPr>
            <a:r>
              <a:rPr dirty="0" sz="3700">
                <a:solidFill>
                  <a:srgbClr val="00597A"/>
                </a:solidFill>
                <a:latin typeface="Tahoma"/>
                <a:cs typeface="Tahoma"/>
              </a:rPr>
              <a:t>общественное  </a:t>
            </a:r>
            <a:r>
              <a:rPr dirty="0" sz="3700">
                <a:solidFill>
                  <a:srgbClr val="00597A"/>
                </a:solidFill>
                <a:latin typeface="Tahoma"/>
                <a:cs typeface="Tahoma"/>
              </a:rPr>
              <a:t>пространство</a:t>
            </a:r>
            <a:endParaRPr sz="37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83566" y="2706003"/>
            <a:ext cx="2350135" cy="1790700"/>
            <a:chOff x="13583566" y="2706003"/>
            <a:chExt cx="2350135" cy="1790700"/>
          </a:xfrm>
        </p:grpSpPr>
        <p:sp>
          <p:nvSpPr>
            <p:cNvPr id="5" name="object 5"/>
            <p:cNvSpPr/>
            <p:nvPr/>
          </p:nvSpPr>
          <p:spPr>
            <a:xfrm>
              <a:off x="13583564" y="2706006"/>
              <a:ext cx="2350135" cy="1790700"/>
            </a:xfrm>
            <a:custGeom>
              <a:avLst/>
              <a:gdLst/>
              <a:ahLst/>
              <a:cxnLst/>
              <a:rect l="l" t="t" r="r" b="b"/>
              <a:pathLst>
                <a:path w="2350134" h="1790700">
                  <a:moveTo>
                    <a:pt x="902919" y="628510"/>
                  </a:moveTo>
                  <a:lnTo>
                    <a:pt x="898994" y="587044"/>
                  </a:lnTo>
                  <a:lnTo>
                    <a:pt x="878319" y="547357"/>
                  </a:lnTo>
                  <a:lnTo>
                    <a:pt x="839038" y="513448"/>
                  </a:lnTo>
                  <a:lnTo>
                    <a:pt x="821067" y="508889"/>
                  </a:lnTo>
                  <a:lnTo>
                    <a:pt x="821067" y="621258"/>
                  </a:lnTo>
                  <a:lnTo>
                    <a:pt x="818705" y="634949"/>
                  </a:lnTo>
                  <a:lnTo>
                    <a:pt x="811974" y="645452"/>
                  </a:lnTo>
                  <a:lnTo>
                    <a:pt x="801471" y="652170"/>
                  </a:lnTo>
                  <a:lnTo>
                    <a:pt x="787781" y="654545"/>
                  </a:lnTo>
                  <a:lnTo>
                    <a:pt x="546392" y="654545"/>
                  </a:lnTo>
                  <a:lnTo>
                    <a:pt x="532701" y="652170"/>
                  </a:lnTo>
                  <a:lnTo>
                    <a:pt x="522198" y="645452"/>
                  </a:lnTo>
                  <a:lnTo>
                    <a:pt x="515467" y="634949"/>
                  </a:lnTo>
                  <a:lnTo>
                    <a:pt x="513105" y="621258"/>
                  </a:lnTo>
                  <a:lnTo>
                    <a:pt x="523709" y="589965"/>
                  </a:lnTo>
                  <a:lnTo>
                    <a:pt x="547903" y="581621"/>
                  </a:lnTo>
                  <a:lnTo>
                    <a:pt x="574179" y="573049"/>
                  </a:lnTo>
                  <a:lnTo>
                    <a:pt x="591083" y="541083"/>
                  </a:lnTo>
                  <a:lnTo>
                    <a:pt x="592366" y="530567"/>
                  </a:lnTo>
                  <a:lnTo>
                    <a:pt x="592747" y="524598"/>
                  </a:lnTo>
                  <a:lnTo>
                    <a:pt x="593864" y="519112"/>
                  </a:lnTo>
                  <a:lnTo>
                    <a:pt x="613778" y="484708"/>
                  </a:lnTo>
                  <a:lnTo>
                    <a:pt x="685774" y="465315"/>
                  </a:lnTo>
                  <a:lnTo>
                    <a:pt x="722744" y="487222"/>
                  </a:lnTo>
                  <a:lnTo>
                    <a:pt x="744842" y="539330"/>
                  </a:lnTo>
                  <a:lnTo>
                    <a:pt x="746226" y="550164"/>
                  </a:lnTo>
                  <a:lnTo>
                    <a:pt x="747077" y="555802"/>
                  </a:lnTo>
                  <a:lnTo>
                    <a:pt x="749350" y="560031"/>
                  </a:lnTo>
                  <a:lnTo>
                    <a:pt x="755002" y="566635"/>
                  </a:lnTo>
                  <a:lnTo>
                    <a:pt x="775639" y="579361"/>
                  </a:lnTo>
                  <a:lnTo>
                    <a:pt x="797204" y="584276"/>
                  </a:lnTo>
                  <a:lnTo>
                    <a:pt x="814184" y="594017"/>
                  </a:lnTo>
                  <a:lnTo>
                    <a:pt x="821067" y="621258"/>
                  </a:lnTo>
                  <a:lnTo>
                    <a:pt x="821067" y="508889"/>
                  </a:lnTo>
                  <a:lnTo>
                    <a:pt x="806577" y="465924"/>
                  </a:lnTo>
                  <a:lnTo>
                    <a:pt x="773747" y="425615"/>
                  </a:lnTo>
                  <a:lnTo>
                    <a:pt x="728167" y="395719"/>
                  </a:lnTo>
                  <a:lnTo>
                    <a:pt x="675411" y="384035"/>
                  </a:lnTo>
                  <a:lnTo>
                    <a:pt x="620064" y="391464"/>
                  </a:lnTo>
                  <a:lnTo>
                    <a:pt x="575170" y="412673"/>
                  </a:lnTo>
                  <a:lnTo>
                    <a:pt x="541299" y="446011"/>
                  </a:lnTo>
                  <a:lnTo>
                    <a:pt x="519023" y="489839"/>
                  </a:lnTo>
                  <a:lnTo>
                    <a:pt x="517245" y="496252"/>
                  </a:lnTo>
                  <a:lnTo>
                    <a:pt x="515759" y="499059"/>
                  </a:lnTo>
                  <a:lnTo>
                    <a:pt x="499567" y="512114"/>
                  </a:lnTo>
                  <a:lnTo>
                    <a:pt x="471855" y="531202"/>
                  </a:lnTo>
                  <a:lnTo>
                    <a:pt x="445655" y="560616"/>
                  </a:lnTo>
                  <a:lnTo>
                    <a:pt x="434022" y="604608"/>
                  </a:lnTo>
                  <a:lnTo>
                    <a:pt x="434708" y="633196"/>
                  </a:lnTo>
                  <a:lnTo>
                    <a:pt x="439039" y="659206"/>
                  </a:lnTo>
                  <a:lnTo>
                    <a:pt x="472605" y="707529"/>
                  </a:lnTo>
                  <a:lnTo>
                    <a:pt x="508304" y="728573"/>
                  </a:lnTo>
                  <a:lnTo>
                    <a:pt x="554723" y="737781"/>
                  </a:lnTo>
                  <a:lnTo>
                    <a:pt x="775284" y="737781"/>
                  </a:lnTo>
                  <a:lnTo>
                    <a:pt x="827989" y="728535"/>
                  </a:lnTo>
                  <a:lnTo>
                    <a:pt x="865949" y="703592"/>
                  </a:lnTo>
                  <a:lnTo>
                    <a:pt x="891451" y="668451"/>
                  </a:lnTo>
                  <a:lnTo>
                    <a:pt x="895438" y="654545"/>
                  </a:lnTo>
                  <a:lnTo>
                    <a:pt x="902919" y="628510"/>
                  </a:lnTo>
                  <a:close/>
                </a:path>
                <a:path w="2350134" h="1790700">
                  <a:moveTo>
                    <a:pt x="1295514" y="167627"/>
                  </a:moveTo>
                  <a:lnTo>
                    <a:pt x="1216431" y="167627"/>
                  </a:lnTo>
                  <a:lnTo>
                    <a:pt x="1216431" y="250863"/>
                  </a:lnTo>
                  <a:lnTo>
                    <a:pt x="1295514" y="250863"/>
                  </a:lnTo>
                  <a:lnTo>
                    <a:pt x="1295514" y="167627"/>
                  </a:lnTo>
                  <a:close/>
                </a:path>
                <a:path w="2350134" h="1790700">
                  <a:moveTo>
                    <a:pt x="1644497" y="649160"/>
                  </a:moveTo>
                  <a:lnTo>
                    <a:pt x="1612988" y="578446"/>
                  </a:lnTo>
                  <a:lnTo>
                    <a:pt x="1579778" y="553402"/>
                  </a:lnTo>
                  <a:lnTo>
                    <a:pt x="1566354" y="546112"/>
                  </a:lnTo>
                  <a:lnTo>
                    <a:pt x="1561858" y="541108"/>
                  </a:lnTo>
                  <a:lnTo>
                    <a:pt x="1561858" y="667029"/>
                  </a:lnTo>
                  <a:lnTo>
                    <a:pt x="1558290" y="677176"/>
                  </a:lnTo>
                  <a:lnTo>
                    <a:pt x="1549222" y="686574"/>
                  </a:lnTo>
                  <a:lnTo>
                    <a:pt x="1537119" y="693483"/>
                  </a:lnTo>
                  <a:lnTo>
                    <a:pt x="1524406" y="696163"/>
                  </a:lnTo>
                  <a:lnTo>
                    <a:pt x="1299667" y="696163"/>
                  </a:lnTo>
                  <a:lnTo>
                    <a:pt x="1281557" y="693902"/>
                  </a:lnTo>
                  <a:lnTo>
                    <a:pt x="1267040" y="687019"/>
                  </a:lnTo>
                  <a:lnTo>
                    <a:pt x="1257388" y="675335"/>
                  </a:lnTo>
                  <a:lnTo>
                    <a:pt x="1253896" y="658710"/>
                  </a:lnTo>
                  <a:lnTo>
                    <a:pt x="1264018" y="631266"/>
                  </a:lnTo>
                  <a:lnTo>
                    <a:pt x="1287284" y="621258"/>
                  </a:lnTo>
                  <a:lnTo>
                    <a:pt x="1313027" y="612724"/>
                  </a:lnTo>
                  <a:lnTo>
                    <a:pt x="1330591" y="589749"/>
                  </a:lnTo>
                  <a:lnTo>
                    <a:pt x="1333969" y="572008"/>
                  </a:lnTo>
                  <a:lnTo>
                    <a:pt x="1335138" y="558914"/>
                  </a:lnTo>
                  <a:lnTo>
                    <a:pt x="1338503" y="546976"/>
                  </a:lnTo>
                  <a:lnTo>
                    <a:pt x="1348422" y="532663"/>
                  </a:lnTo>
                  <a:lnTo>
                    <a:pt x="1377721" y="510870"/>
                  </a:lnTo>
                  <a:lnTo>
                    <a:pt x="1410030" y="503847"/>
                  </a:lnTo>
                  <a:lnTo>
                    <a:pt x="1440700" y="509727"/>
                  </a:lnTo>
                  <a:lnTo>
                    <a:pt x="1465072" y="526605"/>
                  </a:lnTo>
                  <a:lnTo>
                    <a:pt x="1482864" y="558126"/>
                  </a:lnTo>
                  <a:lnTo>
                    <a:pt x="1486903" y="584809"/>
                  </a:lnTo>
                  <a:lnTo>
                    <a:pt x="1494256" y="605599"/>
                  </a:lnTo>
                  <a:lnTo>
                    <a:pt x="1522031" y="619467"/>
                  </a:lnTo>
                  <a:lnTo>
                    <a:pt x="1543837" y="625309"/>
                  </a:lnTo>
                  <a:lnTo>
                    <a:pt x="1555800" y="632650"/>
                  </a:lnTo>
                  <a:lnTo>
                    <a:pt x="1560830" y="645274"/>
                  </a:lnTo>
                  <a:lnTo>
                    <a:pt x="1561858" y="667029"/>
                  </a:lnTo>
                  <a:lnTo>
                    <a:pt x="1561858" y="541108"/>
                  </a:lnTo>
                  <a:lnTo>
                    <a:pt x="1561122" y="540283"/>
                  </a:lnTo>
                  <a:lnTo>
                    <a:pt x="1558645" y="531952"/>
                  </a:lnTo>
                  <a:lnTo>
                    <a:pt x="1553540" y="517207"/>
                  </a:lnTo>
                  <a:lnTo>
                    <a:pt x="1545424" y="503847"/>
                  </a:lnTo>
                  <a:lnTo>
                    <a:pt x="1531759" y="481342"/>
                  </a:lnTo>
                  <a:lnTo>
                    <a:pt x="1530146" y="479831"/>
                  </a:lnTo>
                  <a:lnTo>
                    <a:pt x="1499209" y="450761"/>
                  </a:lnTo>
                  <a:lnTo>
                    <a:pt x="1457401" y="429475"/>
                  </a:lnTo>
                  <a:lnTo>
                    <a:pt x="1433677" y="425653"/>
                  </a:lnTo>
                  <a:lnTo>
                    <a:pt x="1407871" y="421487"/>
                  </a:lnTo>
                  <a:lnTo>
                    <a:pt x="1395844" y="422084"/>
                  </a:lnTo>
                  <a:lnTo>
                    <a:pt x="1388364" y="423418"/>
                  </a:lnTo>
                  <a:lnTo>
                    <a:pt x="1381277" y="424827"/>
                  </a:lnTo>
                  <a:lnTo>
                    <a:pt x="1370418" y="425653"/>
                  </a:lnTo>
                  <a:lnTo>
                    <a:pt x="1367205" y="405866"/>
                  </a:lnTo>
                  <a:lnTo>
                    <a:pt x="1366875" y="405053"/>
                  </a:lnTo>
                  <a:lnTo>
                    <a:pt x="1359611" y="386981"/>
                  </a:lnTo>
                  <a:lnTo>
                    <a:pt x="1349375" y="370497"/>
                  </a:lnTo>
                  <a:lnTo>
                    <a:pt x="1338275" y="357924"/>
                  </a:lnTo>
                  <a:lnTo>
                    <a:pt x="1302499" y="334721"/>
                  </a:lnTo>
                  <a:lnTo>
                    <a:pt x="1291348" y="332117"/>
                  </a:lnTo>
                  <a:lnTo>
                    <a:pt x="1291348" y="446455"/>
                  </a:lnTo>
                  <a:lnTo>
                    <a:pt x="1279639" y="472782"/>
                  </a:lnTo>
                  <a:lnTo>
                    <a:pt x="1253896" y="479831"/>
                  </a:lnTo>
                  <a:lnTo>
                    <a:pt x="1228140" y="469150"/>
                  </a:lnTo>
                  <a:lnTo>
                    <a:pt x="1216431" y="442302"/>
                  </a:lnTo>
                  <a:lnTo>
                    <a:pt x="1228140" y="416534"/>
                  </a:lnTo>
                  <a:lnTo>
                    <a:pt x="1253896" y="405053"/>
                  </a:lnTo>
                  <a:lnTo>
                    <a:pt x="1279639" y="413232"/>
                  </a:lnTo>
                  <a:lnTo>
                    <a:pt x="1291348" y="446455"/>
                  </a:lnTo>
                  <a:lnTo>
                    <a:pt x="1291348" y="332117"/>
                  </a:lnTo>
                  <a:lnTo>
                    <a:pt x="1264221" y="325767"/>
                  </a:lnTo>
                  <a:lnTo>
                    <a:pt x="1226350" y="329336"/>
                  </a:lnTo>
                  <a:lnTo>
                    <a:pt x="1191806" y="343674"/>
                  </a:lnTo>
                  <a:lnTo>
                    <a:pt x="1163510" y="367055"/>
                  </a:lnTo>
                  <a:lnTo>
                    <a:pt x="1144384" y="397725"/>
                  </a:lnTo>
                  <a:lnTo>
                    <a:pt x="1137361" y="433971"/>
                  </a:lnTo>
                  <a:lnTo>
                    <a:pt x="1144219" y="479259"/>
                  </a:lnTo>
                  <a:lnTo>
                    <a:pt x="1162926" y="516801"/>
                  </a:lnTo>
                  <a:lnTo>
                    <a:pt x="1190713" y="543102"/>
                  </a:lnTo>
                  <a:lnTo>
                    <a:pt x="1224762" y="554659"/>
                  </a:lnTo>
                  <a:lnTo>
                    <a:pt x="1224762" y="562991"/>
                  </a:lnTo>
                  <a:lnTo>
                    <a:pt x="1201635" y="579323"/>
                  </a:lnTo>
                  <a:lnTo>
                    <a:pt x="1183195" y="611428"/>
                  </a:lnTo>
                  <a:lnTo>
                    <a:pt x="1174508" y="652957"/>
                  </a:lnTo>
                  <a:lnTo>
                    <a:pt x="1180731" y="697572"/>
                  </a:lnTo>
                  <a:lnTo>
                    <a:pt x="1206944" y="738949"/>
                  </a:lnTo>
                  <a:lnTo>
                    <a:pt x="1239380" y="763447"/>
                  </a:lnTo>
                  <a:lnTo>
                    <a:pt x="1283030" y="775233"/>
                  </a:lnTo>
                  <a:lnTo>
                    <a:pt x="1528572" y="775233"/>
                  </a:lnTo>
                  <a:lnTo>
                    <a:pt x="1568678" y="768146"/>
                  </a:lnTo>
                  <a:lnTo>
                    <a:pt x="1601660" y="748906"/>
                  </a:lnTo>
                  <a:lnTo>
                    <a:pt x="1636674" y="696163"/>
                  </a:lnTo>
                  <a:lnTo>
                    <a:pt x="1640890" y="686333"/>
                  </a:lnTo>
                  <a:lnTo>
                    <a:pt x="1644497" y="649160"/>
                  </a:lnTo>
                  <a:close/>
                </a:path>
                <a:path w="2350134" h="1790700">
                  <a:moveTo>
                    <a:pt x="2349639" y="1778000"/>
                  </a:moveTo>
                  <a:lnTo>
                    <a:pt x="2349271" y="1752600"/>
                  </a:lnTo>
                  <a:lnTo>
                    <a:pt x="2348433" y="1714500"/>
                  </a:lnTo>
                  <a:lnTo>
                    <a:pt x="2269363" y="1714500"/>
                  </a:lnTo>
                  <a:lnTo>
                    <a:pt x="2269363" y="1524000"/>
                  </a:lnTo>
                  <a:lnTo>
                    <a:pt x="2269363" y="1485900"/>
                  </a:lnTo>
                  <a:lnTo>
                    <a:pt x="2258314" y="1460500"/>
                  </a:lnTo>
                  <a:lnTo>
                    <a:pt x="2230209" y="1447800"/>
                  </a:lnTo>
                  <a:lnTo>
                    <a:pt x="2186127" y="1447800"/>
                  </a:lnTo>
                  <a:lnTo>
                    <a:pt x="2186127" y="1524000"/>
                  </a:lnTo>
                  <a:lnTo>
                    <a:pt x="2186127" y="1714500"/>
                  </a:lnTo>
                  <a:lnTo>
                    <a:pt x="2036305" y="1714500"/>
                  </a:lnTo>
                  <a:lnTo>
                    <a:pt x="2036305" y="1524000"/>
                  </a:lnTo>
                  <a:lnTo>
                    <a:pt x="2186127" y="1524000"/>
                  </a:lnTo>
                  <a:lnTo>
                    <a:pt x="2186127" y="1447800"/>
                  </a:lnTo>
                  <a:lnTo>
                    <a:pt x="2152827" y="1447800"/>
                  </a:lnTo>
                  <a:lnTo>
                    <a:pt x="2152827" y="1168400"/>
                  </a:lnTo>
                  <a:lnTo>
                    <a:pt x="2199055" y="1155700"/>
                  </a:lnTo>
                  <a:lnTo>
                    <a:pt x="2238972" y="1130300"/>
                  </a:lnTo>
                  <a:lnTo>
                    <a:pt x="2272614" y="1104900"/>
                  </a:lnTo>
                  <a:lnTo>
                    <a:pt x="2321280" y="1041400"/>
                  </a:lnTo>
                  <a:lnTo>
                    <a:pt x="2336393" y="1003300"/>
                  </a:lnTo>
                  <a:lnTo>
                    <a:pt x="2345436" y="952500"/>
                  </a:lnTo>
                  <a:lnTo>
                    <a:pt x="2348433" y="901700"/>
                  </a:lnTo>
                  <a:lnTo>
                    <a:pt x="2348433" y="266700"/>
                  </a:lnTo>
                  <a:lnTo>
                    <a:pt x="2345029" y="215900"/>
                  </a:lnTo>
                  <a:lnTo>
                    <a:pt x="2334590" y="165100"/>
                  </a:lnTo>
                  <a:lnTo>
                    <a:pt x="2316746" y="114300"/>
                  </a:lnTo>
                  <a:lnTo>
                    <a:pt x="2291169" y="76200"/>
                  </a:lnTo>
                  <a:lnTo>
                    <a:pt x="2265197" y="56616"/>
                  </a:lnTo>
                  <a:lnTo>
                    <a:pt x="2265197" y="228600"/>
                  </a:lnTo>
                  <a:lnTo>
                    <a:pt x="2265197" y="939800"/>
                  </a:lnTo>
                  <a:lnTo>
                    <a:pt x="2255583" y="990600"/>
                  </a:lnTo>
                  <a:lnTo>
                    <a:pt x="2230196" y="1041400"/>
                  </a:lnTo>
                  <a:lnTo>
                    <a:pt x="2194217" y="1066800"/>
                  </a:lnTo>
                  <a:lnTo>
                    <a:pt x="2152827" y="1079500"/>
                  </a:lnTo>
                  <a:lnTo>
                    <a:pt x="2152777" y="838200"/>
                  </a:lnTo>
                  <a:lnTo>
                    <a:pt x="2152764" y="749300"/>
                  </a:lnTo>
                  <a:lnTo>
                    <a:pt x="2152472" y="723900"/>
                  </a:lnTo>
                  <a:lnTo>
                    <a:pt x="2156447" y="711200"/>
                  </a:lnTo>
                  <a:lnTo>
                    <a:pt x="2170823" y="698500"/>
                  </a:lnTo>
                  <a:lnTo>
                    <a:pt x="2215362" y="660400"/>
                  </a:lnTo>
                  <a:lnTo>
                    <a:pt x="2223249" y="647700"/>
                  </a:lnTo>
                  <a:lnTo>
                    <a:pt x="2226868" y="635000"/>
                  </a:lnTo>
                  <a:lnTo>
                    <a:pt x="2227745" y="609600"/>
                  </a:lnTo>
                  <a:lnTo>
                    <a:pt x="2224722" y="609600"/>
                  </a:lnTo>
                  <a:lnTo>
                    <a:pt x="2216226" y="596900"/>
                  </a:lnTo>
                  <a:lnTo>
                    <a:pt x="2203081" y="584200"/>
                  </a:lnTo>
                  <a:lnTo>
                    <a:pt x="2174570" y="584200"/>
                  </a:lnTo>
                  <a:lnTo>
                    <a:pt x="2166734" y="596900"/>
                  </a:lnTo>
                  <a:lnTo>
                    <a:pt x="2152827" y="596900"/>
                  </a:lnTo>
                  <a:lnTo>
                    <a:pt x="2152294" y="571500"/>
                  </a:lnTo>
                  <a:lnTo>
                    <a:pt x="2151570" y="520700"/>
                  </a:lnTo>
                  <a:lnTo>
                    <a:pt x="2151989" y="469900"/>
                  </a:lnTo>
                  <a:lnTo>
                    <a:pt x="2154872" y="444500"/>
                  </a:lnTo>
                  <a:lnTo>
                    <a:pt x="2171382" y="419100"/>
                  </a:lnTo>
                  <a:lnTo>
                    <a:pt x="2195868" y="406400"/>
                  </a:lnTo>
                  <a:lnTo>
                    <a:pt x="2218067" y="381000"/>
                  </a:lnTo>
                  <a:lnTo>
                    <a:pt x="2227745" y="342900"/>
                  </a:lnTo>
                  <a:lnTo>
                    <a:pt x="2223490" y="330200"/>
                  </a:lnTo>
                  <a:lnTo>
                    <a:pt x="2210155" y="317500"/>
                  </a:lnTo>
                  <a:lnTo>
                    <a:pt x="2186889" y="317500"/>
                  </a:lnTo>
                  <a:lnTo>
                    <a:pt x="2152827" y="330200"/>
                  </a:lnTo>
                  <a:lnTo>
                    <a:pt x="2154009" y="279400"/>
                  </a:lnTo>
                  <a:lnTo>
                    <a:pt x="2152510" y="241300"/>
                  </a:lnTo>
                  <a:lnTo>
                    <a:pt x="2140762" y="203200"/>
                  </a:lnTo>
                  <a:lnTo>
                    <a:pt x="2111210" y="190500"/>
                  </a:lnTo>
                  <a:lnTo>
                    <a:pt x="2081466" y="203200"/>
                  </a:lnTo>
                  <a:lnTo>
                    <a:pt x="2069744" y="241300"/>
                  </a:lnTo>
                  <a:lnTo>
                    <a:pt x="2068347" y="279400"/>
                  </a:lnTo>
                  <a:lnTo>
                    <a:pt x="2069592" y="330200"/>
                  </a:lnTo>
                  <a:lnTo>
                    <a:pt x="2039162" y="317500"/>
                  </a:lnTo>
                  <a:lnTo>
                    <a:pt x="2015490" y="317500"/>
                  </a:lnTo>
                  <a:lnTo>
                    <a:pt x="2000148" y="330200"/>
                  </a:lnTo>
                  <a:lnTo>
                    <a:pt x="1994687" y="355600"/>
                  </a:lnTo>
                  <a:lnTo>
                    <a:pt x="2002853" y="381000"/>
                  </a:lnTo>
                  <a:lnTo>
                    <a:pt x="2021789" y="393700"/>
                  </a:lnTo>
                  <a:lnTo>
                    <a:pt x="2043112" y="419100"/>
                  </a:lnTo>
                  <a:lnTo>
                    <a:pt x="2058454" y="431800"/>
                  </a:lnTo>
                  <a:lnTo>
                    <a:pt x="2068156" y="457200"/>
                  </a:lnTo>
                  <a:lnTo>
                    <a:pt x="2071103" y="482600"/>
                  </a:lnTo>
                  <a:lnTo>
                    <a:pt x="2070506" y="520700"/>
                  </a:lnTo>
                  <a:lnTo>
                    <a:pt x="2069592" y="558800"/>
                  </a:lnTo>
                  <a:lnTo>
                    <a:pt x="2069592" y="838200"/>
                  </a:lnTo>
                  <a:lnTo>
                    <a:pt x="2039162" y="825500"/>
                  </a:lnTo>
                  <a:lnTo>
                    <a:pt x="2015490" y="825500"/>
                  </a:lnTo>
                  <a:lnTo>
                    <a:pt x="2000148" y="838200"/>
                  </a:lnTo>
                  <a:lnTo>
                    <a:pt x="1994687" y="863600"/>
                  </a:lnTo>
                  <a:lnTo>
                    <a:pt x="2003513" y="889000"/>
                  </a:lnTo>
                  <a:lnTo>
                    <a:pt x="2023884" y="914400"/>
                  </a:lnTo>
                  <a:lnTo>
                    <a:pt x="2046643" y="927100"/>
                  </a:lnTo>
                  <a:lnTo>
                    <a:pt x="2062632" y="952500"/>
                  </a:lnTo>
                  <a:lnTo>
                    <a:pt x="2069744" y="952500"/>
                  </a:lnTo>
                  <a:lnTo>
                    <a:pt x="2069985" y="965200"/>
                  </a:lnTo>
                  <a:lnTo>
                    <a:pt x="2069947" y="977900"/>
                  </a:lnTo>
                  <a:lnTo>
                    <a:pt x="2069858" y="990600"/>
                  </a:lnTo>
                  <a:lnTo>
                    <a:pt x="2069693" y="1003300"/>
                  </a:lnTo>
                  <a:lnTo>
                    <a:pt x="2069592" y="1079500"/>
                  </a:lnTo>
                  <a:lnTo>
                    <a:pt x="2038451" y="1079500"/>
                  </a:lnTo>
                  <a:lnTo>
                    <a:pt x="2012188" y="1054100"/>
                  </a:lnTo>
                  <a:lnTo>
                    <a:pt x="2001278" y="1041400"/>
                  </a:lnTo>
                  <a:lnTo>
                    <a:pt x="1995233" y="1041400"/>
                  </a:lnTo>
                  <a:lnTo>
                    <a:pt x="1982660" y="1028700"/>
                  </a:lnTo>
                  <a:lnTo>
                    <a:pt x="1970328" y="1003300"/>
                  </a:lnTo>
                  <a:lnTo>
                    <a:pt x="1960956" y="977900"/>
                  </a:lnTo>
                  <a:lnTo>
                    <a:pt x="1957235" y="952500"/>
                  </a:lnTo>
                  <a:lnTo>
                    <a:pt x="1957235" y="228600"/>
                  </a:lnTo>
                  <a:lnTo>
                    <a:pt x="1962797" y="190500"/>
                  </a:lnTo>
                  <a:lnTo>
                    <a:pt x="1978342" y="152400"/>
                  </a:lnTo>
                  <a:lnTo>
                    <a:pt x="2032457" y="101600"/>
                  </a:lnTo>
                  <a:lnTo>
                    <a:pt x="2105698" y="76200"/>
                  </a:lnTo>
                  <a:lnTo>
                    <a:pt x="2184235" y="101600"/>
                  </a:lnTo>
                  <a:lnTo>
                    <a:pt x="2221141" y="127000"/>
                  </a:lnTo>
                  <a:lnTo>
                    <a:pt x="2238781" y="152400"/>
                  </a:lnTo>
                  <a:lnTo>
                    <a:pt x="2252726" y="165100"/>
                  </a:lnTo>
                  <a:lnTo>
                    <a:pt x="2261895" y="190500"/>
                  </a:lnTo>
                  <a:lnTo>
                    <a:pt x="2265197" y="228600"/>
                  </a:lnTo>
                  <a:lnTo>
                    <a:pt x="2265197" y="56616"/>
                  </a:lnTo>
                  <a:lnTo>
                    <a:pt x="2257488" y="50800"/>
                  </a:lnTo>
                  <a:lnTo>
                    <a:pt x="2215362" y="25400"/>
                  </a:lnTo>
                  <a:lnTo>
                    <a:pt x="2138654" y="0"/>
                  </a:lnTo>
                  <a:lnTo>
                    <a:pt x="2061032" y="0"/>
                  </a:lnTo>
                  <a:lnTo>
                    <a:pt x="2023960" y="12700"/>
                  </a:lnTo>
                  <a:lnTo>
                    <a:pt x="1989137" y="38100"/>
                  </a:lnTo>
                  <a:lnTo>
                    <a:pt x="1957400" y="50800"/>
                  </a:lnTo>
                  <a:lnTo>
                    <a:pt x="1929587" y="88900"/>
                  </a:lnTo>
                  <a:lnTo>
                    <a:pt x="1906498" y="127000"/>
                  </a:lnTo>
                  <a:lnTo>
                    <a:pt x="1888998" y="165100"/>
                  </a:lnTo>
                  <a:lnTo>
                    <a:pt x="1877885" y="203200"/>
                  </a:lnTo>
                  <a:lnTo>
                    <a:pt x="1873986" y="266700"/>
                  </a:lnTo>
                  <a:lnTo>
                    <a:pt x="1873986" y="914400"/>
                  </a:lnTo>
                  <a:lnTo>
                    <a:pt x="1877288" y="965200"/>
                  </a:lnTo>
                  <a:lnTo>
                    <a:pt x="1887181" y="1003300"/>
                  </a:lnTo>
                  <a:lnTo>
                    <a:pt x="1903704" y="1041400"/>
                  </a:lnTo>
                  <a:lnTo>
                    <a:pt x="1926869" y="1079500"/>
                  </a:lnTo>
                  <a:lnTo>
                    <a:pt x="1955952" y="1117600"/>
                  </a:lnTo>
                  <a:lnTo>
                    <a:pt x="1989442" y="1143000"/>
                  </a:lnTo>
                  <a:lnTo>
                    <a:pt x="2027313" y="1155700"/>
                  </a:lnTo>
                  <a:lnTo>
                    <a:pt x="2069592" y="1168400"/>
                  </a:lnTo>
                  <a:lnTo>
                    <a:pt x="2069592" y="1447800"/>
                  </a:lnTo>
                  <a:lnTo>
                    <a:pt x="1966772" y="1447800"/>
                  </a:lnTo>
                  <a:lnTo>
                    <a:pt x="1957679" y="1473200"/>
                  </a:lnTo>
                  <a:lnTo>
                    <a:pt x="1952879" y="1485900"/>
                  </a:lnTo>
                  <a:lnTo>
                    <a:pt x="1951202" y="1524000"/>
                  </a:lnTo>
                  <a:lnTo>
                    <a:pt x="1951456" y="1574800"/>
                  </a:lnTo>
                  <a:lnTo>
                    <a:pt x="1952472" y="1638300"/>
                  </a:lnTo>
                  <a:lnTo>
                    <a:pt x="1953069" y="1714500"/>
                  </a:lnTo>
                  <a:lnTo>
                    <a:pt x="1799082" y="1714500"/>
                  </a:lnTo>
                  <a:lnTo>
                    <a:pt x="1799082" y="1638300"/>
                  </a:lnTo>
                  <a:lnTo>
                    <a:pt x="1862315" y="1638300"/>
                  </a:lnTo>
                  <a:lnTo>
                    <a:pt x="1874672" y="1612900"/>
                  </a:lnTo>
                  <a:lnTo>
                    <a:pt x="1879015" y="1587500"/>
                  </a:lnTo>
                  <a:lnTo>
                    <a:pt x="1879003" y="1562100"/>
                  </a:lnTo>
                  <a:lnTo>
                    <a:pt x="1878977" y="1524000"/>
                  </a:lnTo>
                  <a:lnTo>
                    <a:pt x="1878558" y="1485900"/>
                  </a:lnTo>
                  <a:lnTo>
                    <a:pt x="1878152" y="1447800"/>
                  </a:lnTo>
                  <a:lnTo>
                    <a:pt x="1867217" y="1422400"/>
                  </a:lnTo>
                  <a:lnTo>
                    <a:pt x="1839264" y="1409700"/>
                  </a:lnTo>
                  <a:lnTo>
                    <a:pt x="1799082" y="1409700"/>
                  </a:lnTo>
                  <a:lnTo>
                    <a:pt x="1799082" y="1485900"/>
                  </a:lnTo>
                  <a:lnTo>
                    <a:pt x="1799082" y="1562100"/>
                  </a:lnTo>
                  <a:lnTo>
                    <a:pt x="1720011" y="1562100"/>
                  </a:lnTo>
                  <a:lnTo>
                    <a:pt x="1720011" y="1638300"/>
                  </a:lnTo>
                  <a:lnTo>
                    <a:pt x="1720011" y="1714500"/>
                  </a:lnTo>
                  <a:lnTo>
                    <a:pt x="1253896" y="1714500"/>
                  </a:lnTo>
                  <a:lnTo>
                    <a:pt x="1253896" y="1638300"/>
                  </a:lnTo>
                  <a:lnTo>
                    <a:pt x="1720011" y="1638300"/>
                  </a:lnTo>
                  <a:lnTo>
                    <a:pt x="1720011" y="1562100"/>
                  </a:lnTo>
                  <a:lnTo>
                    <a:pt x="1174813" y="1562100"/>
                  </a:lnTo>
                  <a:lnTo>
                    <a:pt x="1174813" y="1638300"/>
                  </a:lnTo>
                  <a:lnTo>
                    <a:pt x="1174813" y="1714500"/>
                  </a:lnTo>
                  <a:lnTo>
                    <a:pt x="1120724" y="1714500"/>
                  </a:lnTo>
                  <a:lnTo>
                    <a:pt x="1124877" y="1701800"/>
                  </a:lnTo>
                  <a:lnTo>
                    <a:pt x="1130312" y="1701800"/>
                  </a:lnTo>
                  <a:lnTo>
                    <a:pt x="1136497" y="1689100"/>
                  </a:lnTo>
                  <a:lnTo>
                    <a:pt x="1142923" y="1676400"/>
                  </a:lnTo>
                  <a:lnTo>
                    <a:pt x="1148321" y="1676400"/>
                  </a:lnTo>
                  <a:lnTo>
                    <a:pt x="1154023" y="1663700"/>
                  </a:lnTo>
                  <a:lnTo>
                    <a:pt x="1159027" y="1651000"/>
                  </a:lnTo>
                  <a:lnTo>
                    <a:pt x="1162329" y="1638300"/>
                  </a:lnTo>
                  <a:lnTo>
                    <a:pt x="1174813" y="1638300"/>
                  </a:lnTo>
                  <a:lnTo>
                    <a:pt x="1174813" y="1562100"/>
                  </a:lnTo>
                  <a:lnTo>
                    <a:pt x="1174813" y="1485900"/>
                  </a:lnTo>
                  <a:lnTo>
                    <a:pt x="1799082" y="1485900"/>
                  </a:lnTo>
                  <a:lnTo>
                    <a:pt x="1799082" y="1409700"/>
                  </a:lnTo>
                  <a:lnTo>
                    <a:pt x="1761629" y="1409700"/>
                  </a:lnTo>
                  <a:lnTo>
                    <a:pt x="1761629" y="1320800"/>
                  </a:lnTo>
                  <a:lnTo>
                    <a:pt x="1824316" y="1320800"/>
                  </a:lnTo>
                  <a:lnTo>
                    <a:pt x="1836762" y="1308100"/>
                  </a:lnTo>
                  <a:lnTo>
                    <a:pt x="1841296" y="1270000"/>
                  </a:lnTo>
                  <a:lnTo>
                    <a:pt x="1841360" y="1244600"/>
                  </a:lnTo>
                  <a:lnTo>
                    <a:pt x="1841334" y="1206500"/>
                  </a:lnTo>
                  <a:lnTo>
                    <a:pt x="1841017" y="1168400"/>
                  </a:lnTo>
                  <a:lnTo>
                    <a:pt x="1840699" y="1130300"/>
                  </a:lnTo>
                  <a:lnTo>
                    <a:pt x="1838007" y="1117600"/>
                  </a:lnTo>
                  <a:lnTo>
                    <a:pt x="1830387" y="1104900"/>
                  </a:lnTo>
                  <a:lnTo>
                    <a:pt x="1818563" y="1092200"/>
                  </a:lnTo>
                  <a:lnTo>
                    <a:pt x="1757464" y="1092200"/>
                  </a:lnTo>
                  <a:lnTo>
                    <a:pt x="1757464" y="1168400"/>
                  </a:lnTo>
                  <a:lnTo>
                    <a:pt x="1757464" y="1244600"/>
                  </a:lnTo>
                  <a:lnTo>
                    <a:pt x="1683372" y="1244600"/>
                  </a:lnTo>
                  <a:lnTo>
                    <a:pt x="1683372" y="1346200"/>
                  </a:lnTo>
                  <a:lnTo>
                    <a:pt x="1683258" y="1358900"/>
                  </a:lnTo>
                  <a:lnTo>
                    <a:pt x="1682546" y="1397000"/>
                  </a:lnTo>
                  <a:lnTo>
                    <a:pt x="1679651" y="1409700"/>
                  </a:lnTo>
                  <a:lnTo>
                    <a:pt x="1294244" y="1409700"/>
                  </a:lnTo>
                  <a:lnTo>
                    <a:pt x="1291348" y="1397000"/>
                  </a:lnTo>
                  <a:lnTo>
                    <a:pt x="1290650" y="1358900"/>
                  </a:lnTo>
                  <a:lnTo>
                    <a:pt x="1290523" y="1346200"/>
                  </a:lnTo>
                  <a:lnTo>
                    <a:pt x="1293926" y="1333500"/>
                  </a:lnTo>
                  <a:lnTo>
                    <a:pt x="1303832" y="1320800"/>
                  </a:lnTo>
                  <a:lnTo>
                    <a:pt x="1670062" y="1320800"/>
                  </a:lnTo>
                  <a:lnTo>
                    <a:pt x="1679968" y="1333500"/>
                  </a:lnTo>
                  <a:lnTo>
                    <a:pt x="1683372" y="1346200"/>
                  </a:lnTo>
                  <a:lnTo>
                    <a:pt x="1683372" y="1244600"/>
                  </a:lnTo>
                  <a:lnTo>
                    <a:pt x="1216431" y="1244600"/>
                  </a:lnTo>
                  <a:lnTo>
                    <a:pt x="1216431" y="1168400"/>
                  </a:lnTo>
                  <a:lnTo>
                    <a:pt x="1757464" y="1168400"/>
                  </a:lnTo>
                  <a:lnTo>
                    <a:pt x="1757464" y="1092200"/>
                  </a:lnTo>
                  <a:lnTo>
                    <a:pt x="1155331" y="1092200"/>
                  </a:lnTo>
                  <a:lnTo>
                    <a:pt x="1143520" y="1104900"/>
                  </a:lnTo>
                  <a:lnTo>
                    <a:pt x="1135900" y="1117600"/>
                  </a:lnTo>
                  <a:lnTo>
                    <a:pt x="1133208" y="1130300"/>
                  </a:lnTo>
                  <a:lnTo>
                    <a:pt x="1133208" y="1282700"/>
                  </a:lnTo>
                  <a:lnTo>
                    <a:pt x="1141298" y="1308100"/>
                  </a:lnTo>
                  <a:lnTo>
                    <a:pt x="1161364" y="1320800"/>
                  </a:lnTo>
                  <a:lnTo>
                    <a:pt x="1187119" y="1333500"/>
                  </a:lnTo>
                  <a:lnTo>
                    <a:pt x="1212278" y="1320800"/>
                  </a:lnTo>
                  <a:lnTo>
                    <a:pt x="1212278" y="1409700"/>
                  </a:lnTo>
                  <a:lnTo>
                    <a:pt x="1128458" y="1409700"/>
                  </a:lnTo>
                  <a:lnTo>
                    <a:pt x="1114044" y="1397000"/>
                  </a:lnTo>
                  <a:lnTo>
                    <a:pt x="1107351" y="1397000"/>
                  </a:lnTo>
                  <a:lnTo>
                    <a:pt x="1100442" y="1384300"/>
                  </a:lnTo>
                  <a:lnTo>
                    <a:pt x="1095654" y="1380274"/>
                  </a:lnTo>
                  <a:lnTo>
                    <a:pt x="1095654" y="1549400"/>
                  </a:lnTo>
                  <a:lnTo>
                    <a:pt x="1092923" y="1587500"/>
                  </a:lnTo>
                  <a:lnTo>
                    <a:pt x="1080579" y="1625600"/>
                  </a:lnTo>
                  <a:lnTo>
                    <a:pt x="1049578" y="1676400"/>
                  </a:lnTo>
                  <a:lnTo>
                    <a:pt x="1005535" y="1701800"/>
                  </a:lnTo>
                  <a:lnTo>
                    <a:pt x="955954" y="1714500"/>
                  </a:lnTo>
                  <a:lnTo>
                    <a:pt x="910259" y="1714500"/>
                  </a:lnTo>
                  <a:lnTo>
                    <a:pt x="869810" y="1701800"/>
                  </a:lnTo>
                  <a:lnTo>
                    <a:pt x="835964" y="1676400"/>
                  </a:lnTo>
                  <a:lnTo>
                    <a:pt x="793584" y="1612900"/>
                  </a:lnTo>
                  <a:lnTo>
                    <a:pt x="787781" y="1574800"/>
                  </a:lnTo>
                  <a:lnTo>
                    <a:pt x="789457" y="1536700"/>
                  </a:lnTo>
                  <a:lnTo>
                    <a:pt x="796772" y="1498600"/>
                  </a:lnTo>
                  <a:lnTo>
                    <a:pt x="813117" y="1473200"/>
                  </a:lnTo>
                  <a:lnTo>
                    <a:pt x="841883" y="1447800"/>
                  </a:lnTo>
                  <a:lnTo>
                    <a:pt x="902741" y="1574800"/>
                  </a:lnTo>
                  <a:lnTo>
                    <a:pt x="923823" y="1600200"/>
                  </a:lnTo>
                  <a:lnTo>
                    <a:pt x="949096" y="1600200"/>
                  </a:lnTo>
                  <a:lnTo>
                    <a:pt x="970305" y="1587500"/>
                  </a:lnTo>
                  <a:lnTo>
                    <a:pt x="979220" y="1549400"/>
                  </a:lnTo>
                  <a:lnTo>
                    <a:pt x="934821" y="1447800"/>
                  </a:lnTo>
                  <a:lnTo>
                    <a:pt x="929271" y="1435100"/>
                  </a:lnTo>
                  <a:lnTo>
                    <a:pt x="923798" y="1435100"/>
                  </a:lnTo>
                  <a:lnTo>
                    <a:pt x="918591" y="1422400"/>
                  </a:lnTo>
                  <a:lnTo>
                    <a:pt x="918718" y="1409700"/>
                  </a:lnTo>
                  <a:lnTo>
                    <a:pt x="977049" y="1409700"/>
                  </a:lnTo>
                  <a:lnTo>
                    <a:pt x="1017257" y="1422400"/>
                  </a:lnTo>
                  <a:lnTo>
                    <a:pt x="1049566" y="1447800"/>
                  </a:lnTo>
                  <a:lnTo>
                    <a:pt x="1073632" y="1485900"/>
                  </a:lnTo>
                  <a:lnTo>
                    <a:pt x="1089101" y="1511300"/>
                  </a:lnTo>
                  <a:lnTo>
                    <a:pt x="1095654" y="1549400"/>
                  </a:lnTo>
                  <a:lnTo>
                    <a:pt x="1095654" y="1380274"/>
                  </a:lnTo>
                  <a:lnTo>
                    <a:pt x="1085367" y="1371600"/>
                  </a:lnTo>
                  <a:lnTo>
                    <a:pt x="1054188" y="1358900"/>
                  </a:lnTo>
                  <a:lnTo>
                    <a:pt x="1016342" y="1346200"/>
                  </a:lnTo>
                  <a:lnTo>
                    <a:pt x="921893" y="1320800"/>
                  </a:lnTo>
                  <a:lnTo>
                    <a:pt x="879335" y="1333500"/>
                  </a:lnTo>
                  <a:lnTo>
                    <a:pt x="863015" y="1295400"/>
                  </a:lnTo>
                  <a:lnTo>
                    <a:pt x="824915" y="1206500"/>
                  </a:lnTo>
                  <a:lnTo>
                    <a:pt x="808583" y="1168400"/>
                  </a:lnTo>
                  <a:lnTo>
                    <a:pt x="808583" y="1371600"/>
                  </a:lnTo>
                  <a:lnTo>
                    <a:pt x="777697" y="1397000"/>
                  </a:lnTo>
                  <a:lnTo>
                    <a:pt x="749388" y="1422400"/>
                  </a:lnTo>
                  <a:lnTo>
                    <a:pt x="726109" y="1460500"/>
                  </a:lnTo>
                  <a:lnTo>
                    <a:pt x="710349" y="1511300"/>
                  </a:lnTo>
                  <a:lnTo>
                    <a:pt x="704545" y="1562100"/>
                  </a:lnTo>
                  <a:lnTo>
                    <a:pt x="710768" y="1612900"/>
                  </a:lnTo>
                  <a:lnTo>
                    <a:pt x="726008" y="1651000"/>
                  </a:lnTo>
                  <a:lnTo>
                    <a:pt x="745083" y="1689100"/>
                  </a:lnTo>
                  <a:lnTo>
                    <a:pt x="762800" y="1714500"/>
                  </a:lnTo>
                  <a:lnTo>
                    <a:pt x="417385" y="1714500"/>
                  </a:lnTo>
                  <a:lnTo>
                    <a:pt x="422744" y="1701800"/>
                  </a:lnTo>
                  <a:lnTo>
                    <a:pt x="431609" y="1689100"/>
                  </a:lnTo>
                  <a:lnTo>
                    <a:pt x="441350" y="1676400"/>
                  </a:lnTo>
                  <a:lnTo>
                    <a:pt x="449351" y="1663700"/>
                  </a:lnTo>
                  <a:lnTo>
                    <a:pt x="458228" y="1651000"/>
                  </a:lnTo>
                  <a:lnTo>
                    <a:pt x="463689" y="1625600"/>
                  </a:lnTo>
                  <a:lnTo>
                    <a:pt x="467512" y="1612900"/>
                  </a:lnTo>
                  <a:lnTo>
                    <a:pt x="471487" y="1600200"/>
                  </a:lnTo>
                  <a:lnTo>
                    <a:pt x="599071" y="1600200"/>
                  </a:lnTo>
                  <a:lnTo>
                    <a:pt x="616737" y="1587500"/>
                  </a:lnTo>
                  <a:lnTo>
                    <a:pt x="630872" y="1574800"/>
                  </a:lnTo>
                  <a:lnTo>
                    <a:pt x="646811" y="1536700"/>
                  </a:lnTo>
                  <a:lnTo>
                    <a:pt x="652564" y="1524000"/>
                  </a:lnTo>
                  <a:lnTo>
                    <a:pt x="669861" y="1485900"/>
                  </a:lnTo>
                  <a:lnTo>
                    <a:pt x="676224" y="1473200"/>
                  </a:lnTo>
                  <a:lnTo>
                    <a:pt x="746163" y="1333500"/>
                  </a:lnTo>
                  <a:lnTo>
                    <a:pt x="752106" y="1320800"/>
                  </a:lnTo>
                  <a:lnTo>
                    <a:pt x="758710" y="1308100"/>
                  </a:lnTo>
                  <a:lnTo>
                    <a:pt x="766318" y="1295400"/>
                  </a:lnTo>
                  <a:lnTo>
                    <a:pt x="778319" y="1295400"/>
                  </a:lnTo>
                  <a:lnTo>
                    <a:pt x="781596" y="1308100"/>
                  </a:lnTo>
                  <a:lnTo>
                    <a:pt x="785533" y="1320800"/>
                  </a:lnTo>
                  <a:lnTo>
                    <a:pt x="790562" y="1333500"/>
                  </a:lnTo>
                  <a:lnTo>
                    <a:pt x="795540" y="1333500"/>
                  </a:lnTo>
                  <a:lnTo>
                    <a:pt x="799744" y="1346200"/>
                  </a:lnTo>
                  <a:lnTo>
                    <a:pt x="803871" y="1358900"/>
                  </a:lnTo>
                  <a:lnTo>
                    <a:pt x="808583" y="1371600"/>
                  </a:lnTo>
                  <a:lnTo>
                    <a:pt x="808583" y="1168400"/>
                  </a:lnTo>
                  <a:lnTo>
                    <a:pt x="919568" y="1168400"/>
                  </a:lnTo>
                  <a:lnTo>
                    <a:pt x="932662" y="1181100"/>
                  </a:lnTo>
                  <a:lnTo>
                    <a:pt x="937602" y="1193800"/>
                  </a:lnTo>
                  <a:lnTo>
                    <a:pt x="929144" y="1206500"/>
                  </a:lnTo>
                  <a:lnTo>
                    <a:pt x="910551" y="1206500"/>
                  </a:lnTo>
                  <a:lnTo>
                    <a:pt x="891946" y="1219200"/>
                  </a:lnTo>
                  <a:lnTo>
                    <a:pt x="883500" y="1244600"/>
                  </a:lnTo>
                  <a:lnTo>
                    <a:pt x="893673" y="1270000"/>
                  </a:lnTo>
                  <a:lnTo>
                    <a:pt x="919099" y="1282700"/>
                  </a:lnTo>
                  <a:lnTo>
                    <a:pt x="952169" y="1282700"/>
                  </a:lnTo>
                  <a:lnTo>
                    <a:pt x="985227" y="1257300"/>
                  </a:lnTo>
                  <a:lnTo>
                    <a:pt x="1010666" y="1231900"/>
                  </a:lnTo>
                  <a:lnTo>
                    <a:pt x="1020838" y="1193800"/>
                  </a:lnTo>
                  <a:lnTo>
                    <a:pt x="1016304" y="1168400"/>
                  </a:lnTo>
                  <a:lnTo>
                    <a:pt x="1014031" y="1155700"/>
                  </a:lnTo>
                  <a:lnTo>
                    <a:pt x="995413" y="1117600"/>
                  </a:lnTo>
                  <a:lnTo>
                    <a:pt x="967651" y="1104900"/>
                  </a:lnTo>
                  <a:lnTo>
                    <a:pt x="933437" y="1092200"/>
                  </a:lnTo>
                  <a:lnTo>
                    <a:pt x="726440" y="1092200"/>
                  </a:lnTo>
                  <a:lnTo>
                    <a:pt x="714641" y="1104900"/>
                  </a:lnTo>
                  <a:lnTo>
                    <a:pt x="707161" y="1117600"/>
                  </a:lnTo>
                  <a:lnTo>
                    <a:pt x="704545" y="1130300"/>
                  </a:lnTo>
                  <a:lnTo>
                    <a:pt x="709091" y="1143000"/>
                  </a:lnTo>
                  <a:lnTo>
                    <a:pt x="719429" y="1168400"/>
                  </a:lnTo>
                  <a:lnTo>
                    <a:pt x="730656" y="1193800"/>
                  </a:lnTo>
                  <a:lnTo>
                    <a:pt x="737831" y="1206500"/>
                  </a:lnTo>
                  <a:lnTo>
                    <a:pt x="679577" y="1206500"/>
                  </a:lnTo>
                  <a:lnTo>
                    <a:pt x="679577" y="1295400"/>
                  </a:lnTo>
                  <a:lnTo>
                    <a:pt x="666127" y="1320800"/>
                  </a:lnTo>
                  <a:lnTo>
                    <a:pt x="638187" y="1384300"/>
                  </a:lnTo>
                  <a:lnTo>
                    <a:pt x="608050" y="1435100"/>
                  </a:lnTo>
                  <a:lnTo>
                    <a:pt x="588010" y="1473200"/>
                  </a:lnTo>
                  <a:lnTo>
                    <a:pt x="525564" y="1348422"/>
                  </a:lnTo>
                  <a:lnTo>
                    <a:pt x="525564" y="1524000"/>
                  </a:lnTo>
                  <a:lnTo>
                    <a:pt x="470928" y="1524000"/>
                  </a:lnTo>
                  <a:lnTo>
                    <a:pt x="465810" y="1511300"/>
                  </a:lnTo>
                  <a:lnTo>
                    <a:pt x="463003" y="1485900"/>
                  </a:lnTo>
                  <a:lnTo>
                    <a:pt x="453161" y="1460500"/>
                  </a:lnTo>
                  <a:lnTo>
                    <a:pt x="426935" y="1422400"/>
                  </a:lnTo>
                  <a:lnTo>
                    <a:pt x="418757" y="1409700"/>
                  </a:lnTo>
                  <a:lnTo>
                    <a:pt x="410781" y="1397000"/>
                  </a:lnTo>
                  <a:lnTo>
                    <a:pt x="403288" y="1397000"/>
                  </a:lnTo>
                  <a:lnTo>
                    <a:pt x="412648" y="1358900"/>
                  </a:lnTo>
                  <a:lnTo>
                    <a:pt x="434022" y="1333500"/>
                  </a:lnTo>
                  <a:lnTo>
                    <a:pt x="525564" y="1524000"/>
                  </a:lnTo>
                  <a:lnTo>
                    <a:pt x="525564" y="1348422"/>
                  </a:lnTo>
                  <a:lnTo>
                    <a:pt x="518096" y="1333500"/>
                  </a:lnTo>
                  <a:lnTo>
                    <a:pt x="499021" y="1295400"/>
                  </a:lnTo>
                  <a:lnTo>
                    <a:pt x="679577" y="1295400"/>
                  </a:lnTo>
                  <a:lnTo>
                    <a:pt x="679577" y="1206500"/>
                  </a:lnTo>
                  <a:lnTo>
                    <a:pt x="459003" y="1206500"/>
                  </a:lnTo>
                  <a:lnTo>
                    <a:pt x="455879" y="1193800"/>
                  </a:lnTo>
                  <a:lnTo>
                    <a:pt x="451777" y="1193800"/>
                  </a:lnTo>
                  <a:lnTo>
                    <a:pt x="447116" y="1181100"/>
                  </a:lnTo>
                  <a:lnTo>
                    <a:pt x="442353" y="1168400"/>
                  </a:lnTo>
                  <a:lnTo>
                    <a:pt x="486143" y="1168400"/>
                  </a:lnTo>
                  <a:lnTo>
                    <a:pt x="505206" y="1155700"/>
                  </a:lnTo>
                  <a:lnTo>
                    <a:pt x="513105" y="1130300"/>
                  </a:lnTo>
                  <a:lnTo>
                    <a:pt x="510146" y="1117600"/>
                  </a:lnTo>
                  <a:lnTo>
                    <a:pt x="502081" y="1104900"/>
                  </a:lnTo>
                  <a:lnTo>
                    <a:pt x="490181" y="1092200"/>
                  </a:lnTo>
                  <a:lnTo>
                    <a:pt x="388251" y="1092200"/>
                  </a:lnTo>
                  <a:lnTo>
                    <a:pt x="388251" y="1524000"/>
                  </a:lnTo>
                  <a:lnTo>
                    <a:pt x="388251" y="1600200"/>
                  </a:lnTo>
                  <a:lnTo>
                    <a:pt x="382739" y="1612900"/>
                  </a:lnTo>
                  <a:lnTo>
                    <a:pt x="379044" y="1625600"/>
                  </a:lnTo>
                  <a:lnTo>
                    <a:pt x="374319" y="1638300"/>
                  </a:lnTo>
                  <a:lnTo>
                    <a:pt x="365785" y="1651000"/>
                  </a:lnTo>
                  <a:lnTo>
                    <a:pt x="341909" y="1676400"/>
                  </a:lnTo>
                  <a:lnTo>
                    <a:pt x="335013" y="1676400"/>
                  </a:lnTo>
                  <a:lnTo>
                    <a:pt x="330657" y="1689100"/>
                  </a:lnTo>
                  <a:lnTo>
                    <a:pt x="290664" y="1701800"/>
                  </a:lnTo>
                  <a:lnTo>
                    <a:pt x="246570" y="1714500"/>
                  </a:lnTo>
                  <a:lnTo>
                    <a:pt x="202222" y="1714500"/>
                  </a:lnTo>
                  <a:lnTo>
                    <a:pt x="161417" y="1701800"/>
                  </a:lnTo>
                  <a:lnTo>
                    <a:pt x="127965" y="1676400"/>
                  </a:lnTo>
                  <a:lnTo>
                    <a:pt x="102946" y="1638300"/>
                  </a:lnTo>
                  <a:lnTo>
                    <a:pt x="88112" y="1600200"/>
                  </a:lnTo>
                  <a:lnTo>
                    <a:pt x="83756" y="1562100"/>
                  </a:lnTo>
                  <a:lnTo>
                    <a:pt x="90195" y="1511300"/>
                  </a:lnTo>
                  <a:lnTo>
                    <a:pt x="107734" y="1473200"/>
                  </a:lnTo>
                  <a:lnTo>
                    <a:pt x="136664" y="1447800"/>
                  </a:lnTo>
                  <a:lnTo>
                    <a:pt x="177304" y="1422400"/>
                  </a:lnTo>
                  <a:lnTo>
                    <a:pt x="204343" y="1409700"/>
                  </a:lnTo>
                  <a:lnTo>
                    <a:pt x="279933" y="1409700"/>
                  </a:lnTo>
                  <a:lnTo>
                    <a:pt x="277634" y="1422400"/>
                  </a:lnTo>
                  <a:lnTo>
                    <a:pt x="273367" y="1435100"/>
                  </a:lnTo>
                  <a:lnTo>
                    <a:pt x="267652" y="1435100"/>
                  </a:lnTo>
                  <a:lnTo>
                    <a:pt x="260997" y="1447800"/>
                  </a:lnTo>
                  <a:lnTo>
                    <a:pt x="231203" y="1498600"/>
                  </a:lnTo>
                  <a:lnTo>
                    <a:pt x="207162" y="1536700"/>
                  </a:lnTo>
                  <a:lnTo>
                    <a:pt x="199542" y="1574800"/>
                  </a:lnTo>
                  <a:lnTo>
                    <a:pt x="218998" y="1600200"/>
                  </a:lnTo>
                  <a:lnTo>
                    <a:pt x="388251" y="1600200"/>
                  </a:lnTo>
                  <a:lnTo>
                    <a:pt x="388251" y="1524000"/>
                  </a:lnTo>
                  <a:lnTo>
                    <a:pt x="313334" y="1524000"/>
                  </a:lnTo>
                  <a:lnTo>
                    <a:pt x="319024" y="1511300"/>
                  </a:lnTo>
                  <a:lnTo>
                    <a:pt x="329057" y="1485900"/>
                  </a:lnTo>
                  <a:lnTo>
                    <a:pt x="340588" y="1473200"/>
                  </a:lnTo>
                  <a:lnTo>
                    <a:pt x="350799" y="1460500"/>
                  </a:lnTo>
                  <a:lnTo>
                    <a:pt x="362140" y="1473200"/>
                  </a:lnTo>
                  <a:lnTo>
                    <a:pt x="373126" y="1485900"/>
                  </a:lnTo>
                  <a:lnTo>
                    <a:pt x="382308" y="1498600"/>
                  </a:lnTo>
                  <a:lnTo>
                    <a:pt x="388251" y="1524000"/>
                  </a:lnTo>
                  <a:lnTo>
                    <a:pt x="388251" y="1092200"/>
                  </a:lnTo>
                  <a:lnTo>
                    <a:pt x="313334" y="1092200"/>
                  </a:lnTo>
                  <a:lnTo>
                    <a:pt x="288544" y="1104900"/>
                  </a:lnTo>
                  <a:lnTo>
                    <a:pt x="276834" y="1130300"/>
                  </a:lnTo>
                  <a:lnTo>
                    <a:pt x="279438" y="1143000"/>
                  </a:lnTo>
                  <a:lnTo>
                    <a:pt x="297586" y="1168400"/>
                  </a:lnTo>
                  <a:lnTo>
                    <a:pt x="354952" y="1168400"/>
                  </a:lnTo>
                  <a:lnTo>
                    <a:pt x="358305" y="1181100"/>
                  </a:lnTo>
                  <a:lnTo>
                    <a:pt x="360083" y="1181100"/>
                  </a:lnTo>
                  <a:lnTo>
                    <a:pt x="363321" y="1193800"/>
                  </a:lnTo>
                  <a:lnTo>
                    <a:pt x="384340" y="1244600"/>
                  </a:lnTo>
                  <a:lnTo>
                    <a:pt x="380390" y="1257300"/>
                  </a:lnTo>
                  <a:lnTo>
                    <a:pt x="363867" y="1282700"/>
                  </a:lnTo>
                  <a:lnTo>
                    <a:pt x="343992" y="1308100"/>
                  </a:lnTo>
                  <a:lnTo>
                    <a:pt x="329984" y="1346200"/>
                  </a:lnTo>
                  <a:lnTo>
                    <a:pt x="300672" y="1333500"/>
                  </a:lnTo>
                  <a:lnTo>
                    <a:pt x="265379" y="1333500"/>
                  </a:lnTo>
                  <a:lnTo>
                    <a:pt x="225945" y="1320800"/>
                  </a:lnTo>
                  <a:lnTo>
                    <a:pt x="185051" y="1333500"/>
                  </a:lnTo>
                  <a:lnTo>
                    <a:pt x="145681" y="1346200"/>
                  </a:lnTo>
                  <a:lnTo>
                    <a:pt x="108927" y="1358900"/>
                  </a:lnTo>
                  <a:lnTo>
                    <a:pt x="75946" y="1397000"/>
                  </a:lnTo>
                  <a:lnTo>
                    <a:pt x="47815" y="1422400"/>
                  </a:lnTo>
                  <a:lnTo>
                    <a:pt x="25692" y="1460500"/>
                  </a:lnTo>
                  <a:lnTo>
                    <a:pt x="10680" y="1498600"/>
                  </a:lnTo>
                  <a:lnTo>
                    <a:pt x="3898" y="1549400"/>
                  </a:lnTo>
                  <a:lnTo>
                    <a:pt x="6464" y="1600200"/>
                  </a:lnTo>
                  <a:lnTo>
                    <a:pt x="18694" y="1651000"/>
                  </a:lnTo>
                  <a:lnTo>
                    <a:pt x="35115" y="1676400"/>
                  </a:lnTo>
                  <a:lnTo>
                    <a:pt x="50457" y="1701800"/>
                  </a:lnTo>
                  <a:lnTo>
                    <a:pt x="59474" y="1714500"/>
                  </a:lnTo>
                  <a:lnTo>
                    <a:pt x="1206" y="1714500"/>
                  </a:lnTo>
                  <a:lnTo>
                    <a:pt x="368" y="1752600"/>
                  </a:lnTo>
                  <a:lnTo>
                    <a:pt x="0" y="1778000"/>
                  </a:lnTo>
                  <a:lnTo>
                    <a:pt x="3352" y="1790700"/>
                  </a:lnTo>
                  <a:lnTo>
                    <a:pt x="2346287" y="1790700"/>
                  </a:lnTo>
                  <a:lnTo>
                    <a:pt x="2349639" y="1778000"/>
                  </a:lnTo>
                  <a:close/>
                </a:path>
              </a:pathLst>
            </a:custGeom>
            <a:solidFill>
              <a:srgbClr val="3B95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83598" y="3210723"/>
              <a:ext cx="108205" cy="1082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83598" y="2977666"/>
              <a:ext cx="104041" cy="1082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87286" y="2977666"/>
              <a:ext cx="108204" cy="10820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2164" y="2714359"/>
            <a:ext cx="2365770" cy="179069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17958" y="2948577"/>
            <a:ext cx="6298565" cy="111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>
                <a:solidFill>
                  <a:srgbClr val="00597A"/>
                </a:solidFill>
                <a:latin typeface="Tahoma"/>
                <a:cs typeface="Tahoma"/>
              </a:rPr>
              <a:t>Запланировано</a:t>
            </a:r>
            <a:r>
              <a:rPr dirty="0" sz="3050" spc="-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050">
                <a:solidFill>
                  <a:srgbClr val="00597A"/>
                </a:solidFill>
                <a:latin typeface="Tahoma"/>
                <a:cs typeface="Tahoma"/>
              </a:rPr>
              <a:t>к</a:t>
            </a:r>
            <a:r>
              <a:rPr dirty="0" sz="3050" spc="-2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050">
                <a:solidFill>
                  <a:srgbClr val="00597A"/>
                </a:solidFill>
                <a:latin typeface="Tahoma"/>
                <a:cs typeface="Tahoma"/>
              </a:rPr>
              <a:t>благоустройству:</a:t>
            </a:r>
            <a:endParaRPr sz="3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4050" spc="10" b="1">
                <a:solidFill>
                  <a:srgbClr val="2CB089"/>
                </a:solidFill>
                <a:latin typeface="Tahoma"/>
                <a:cs typeface="Tahoma"/>
              </a:rPr>
              <a:t>185</a:t>
            </a:r>
            <a:r>
              <a:rPr dirty="0" sz="4050" spc="-35" b="1">
                <a:solidFill>
                  <a:srgbClr val="2CB089"/>
                </a:solidFill>
                <a:latin typeface="Tahoma"/>
                <a:cs typeface="Tahoma"/>
              </a:rPr>
              <a:t> </a:t>
            </a:r>
            <a:r>
              <a:rPr dirty="0" sz="4050" spc="10" b="1">
                <a:solidFill>
                  <a:srgbClr val="2CB089"/>
                </a:solidFill>
                <a:latin typeface="Tahoma"/>
                <a:cs typeface="Tahoma"/>
              </a:rPr>
              <a:t>объектов:</a:t>
            </a:r>
            <a:endParaRPr sz="4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7895" y="1097501"/>
            <a:ext cx="14182725" cy="485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000" spc="1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dirty="0" sz="3000" spc="-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000" spc="1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dirty="0" sz="300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000" spc="1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dirty="0" sz="300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000" spc="1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dirty="0" sz="300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000" spc="1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dirty="0" sz="300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3000" spc="1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13973" y="5434303"/>
            <a:ext cx="14185900" cy="9359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На реализацию мероприятий</a:t>
            </a:r>
            <a:r>
              <a:rPr dirty="0" sz="295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по </a:t>
            </a:r>
            <a:r>
              <a:rPr dirty="0" sz="2950" spc="10">
                <a:solidFill>
                  <a:srgbClr val="00597A"/>
                </a:solidFill>
                <a:latin typeface="Tahoma"/>
                <a:cs typeface="Tahoma"/>
              </a:rPr>
              <a:t>благоустройству</a:t>
            </a:r>
            <a:r>
              <a:rPr dirty="0" sz="295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муниципальным образованиям </a:t>
            </a:r>
            <a:r>
              <a:rPr dirty="0" sz="2950" spc="-90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Новосибирской</a:t>
            </a:r>
            <a:r>
              <a:rPr dirty="0" sz="29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области</a:t>
            </a:r>
            <a:r>
              <a:rPr dirty="0" sz="29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запланировано</a:t>
            </a:r>
            <a:r>
              <a:rPr dirty="0" sz="2950" spc="1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предоставление</a:t>
            </a:r>
            <a:r>
              <a:rPr dirty="0" sz="29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00597A"/>
                </a:solidFill>
                <a:latin typeface="Tahoma"/>
                <a:cs typeface="Tahoma"/>
              </a:rPr>
              <a:t>субсидии: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47431" y="7529238"/>
            <a:ext cx="2344420" cy="2116455"/>
          </a:xfrm>
          <a:custGeom>
            <a:avLst/>
            <a:gdLst/>
            <a:ahLst/>
            <a:cxnLst/>
            <a:rect l="l" t="t" r="r" b="b"/>
            <a:pathLst>
              <a:path w="2344420" h="2116454">
                <a:moveTo>
                  <a:pt x="499795" y="874509"/>
                </a:moveTo>
                <a:lnTo>
                  <a:pt x="489521" y="856056"/>
                </a:lnTo>
                <a:lnTo>
                  <a:pt x="469557" y="844207"/>
                </a:lnTo>
                <a:lnTo>
                  <a:pt x="436854" y="837399"/>
                </a:lnTo>
                <a:lnTo>
                  <a:pt x="387070" y="827963"/>
                </a:lnTo>
                <a:lnTo>
                  <a:pt x="330276" y="814285"/>
                </a:lnTo>
                <a:lnTo>
                  <a:pt x="276593" y="794702"/>
                </a:lnTo>
                <a:lnTo>
                  <a:pt x="236093" y="767600"/>
                </a:lnTo>
                <a:lnTo>
                  <a:pt x="222592" y="752182"/>
                </a:lnTo>
                <a:lnTo>
                  <a:pt x="214871" y="743839"/>
                </a:lnTo>
                <a:lnTo>
                  <a:pt x="204800" y="740422"/>
                </a:lnTo>
                <a:lnTo>
                  <a:pt x="184200" y="739762"/>
                </a:lnTo>
                <a:lnTo>
                  <a:pt x="174155" y="742873"/>
                </a:lnTo>
                <a:lnTo>
                  <a:pt x="164071" y="750633"/>
                </a:lnTo>
                <a:lnTo>
                  <a:pt x="156298" y="760717"/>
                </a:lnTo>
                <a:lnTo>
                  <a:pt x="153187" y="770763"/>
                </a:lnTo>
                <a:lnTo>
                  <a:pt x="162115" y="804748"/>
                </a:lnTo>
                <a:lnTo>
                  <a:pt x="222135" y="857758"/>
                </a:lnTo>
                <a:lnTo>
                  <a:pt x="265607" y="877608"/>
                </a:lnTo>
                <a:lnTo>
                  <a:pt x="312991" y="893559"/>
                </a:lnTo>
                <a:lnTo>
                  <a:pt x="360489" y="906043"/>
                </a:lnTo>
                <a:lnTo>
                  <a:pt x="404304" y="915466"/>
                </a:lnTo>
                <a:lnTo>
                  <a:pt x="453682" y="924179"/>
                </a:lnTo>
                <a:lnTo>
                  <a:pt x="465251" y="924255"/>
                </a:lnTo>
                <a:lnTo>
                  <a:pt x="476084" y="921270"/>
                </a:lnTo>
                <a:lnTo>
                  <a:pt x="486943" y="914044"/>
                </a:lnTo>
                <a:lnTo>
                  <a:pt x="499300" y="895261"/>
                </a:lnTo>
                <a:lnTo>
                  <a:pt x="499795" y="874509"/>
                </a:lnTo>
                <a:close/>
              </a:path>
              <a:path w="2344420" h="2116454">
                <a:moveTo>
                  <a:pt x="745972" y="764184"/>
                </a:moveTo>
                <a:lnTo>
                  <a:pt x="731939" y="742061"/>
                </a:lnTo>
                <a:lnTo>
                  <a:pt x="702487" y="730872"/>
                </a:lnTo>
                <a:lnTo>
                  <a:pt x="679919" y="730186"/>
                </a:lnTo>
                <a:lnTo>
                  <a:pt x="656971" y="730719"/>
                </a:lnTo>
                <a:lnTo>
                  <a:pt x="633996" y="730859"/>
                </a:lnTo>
                <a:lnTo>
                  <a:pt x="611314" y="729030"/>
                </a:lnTo>
                <a:lnTo>
                  <a:pt x="570788" y="724039"/>
                </a:lnTo>
                <a:lnTo>
                  <a:pt x="535292" y="720775"/>
                </a:lnTo>
                <a:lnTo>
                  <a:pt x="496633" y="716305"/>
                </a:lnTo>
                <a:lnTo>
                  <a:pt x="446633" y="707656"/>
                </a:lnTo>
                <a:lnTo>
                  <a:pt x="400253" y="697572"/>
                </a:lnTo>
                <a:lnTo>
                  <a:pt x="351447" y="683869"/>
                </a:lnTo>
                <a:lnTo>
                  <a:pt x="304114" y="665048"/>
                </a:lnTo>
                <a:lnTo>
                  <a:pt x="262153" y="639572"/>
                </a:lnTo>
                <a:lnTo>
                  <a:pt x="229438" y="605917"/>
                </a:lnTo>
                <a:lnTo>
                  <a:pt x="205333" y="586143"/>
                </a:lnTo>
                <a:lnTo>
                  <a:pt x="180479" y="585698"/>
                </a:lnTo>
                <a:lnTo>
                  <a:pt x="161048" y="600036"/>
                </a:lnTo>
                <a:lnTo>
                  <a:pt x="153187" y="624586"/>
                </a:lnTo>
                <a:lnTo>
                  <a:pt x="163995" y="656247"/>
                </a:lnTo>
                <a:lnTo>
                  <a:pt x="190271" y="685838"/>
                </a:lnTo>
                <a:lnTo>
                  <a:pt x="222821" y="710920"/>
                </a:lnTo>
                <a:lnTo>
                  <a:pt x="291998" y="747801"/>
                </a:lnTo>
                <a:lnTo>
                  <a:pt x="336321" y="763638"/>
                </a:lnTo>
                <a:lnTo>
                  <a:pt x="384238" y="776820"/>
                </a:lnTo>
                <a:lnTo>
                  <a:pt x="434555" y="787628"/>
                </a:lnTo>
                <a:lnTo>
                  <a:pt x="486092" y="796328"/>
                </a:lnTo>
                <a:lnTo>
                  <a:pt x="537641" y="803173"/>
                </a:lnTo>
                <a:lnTo>
                  <a:pt x="588022" y="808431"/>
                </a:lnTo>
                <a:lnTo>
                  <a:pt x="636028" y="812368"/>
                </a:lnTo>
                <a:lnTo>
                  <a:pt x="680466" y="815251"/>
                </a:lnTo>
                <a:lnTo>
                  <a:pt x="721728" y="808875"/>
                </a:lnTo>
                <a:lnTo>
                  <a:pt x="743064" y="789152"/>
                </a:lnTo>
                <a:lnTo>
                  <a:pt x="745972" y="764184"/>
                </a:lnTo>
                <a:close/>
              </a:path>
              <a:path w="2344420" h="2116454">
                <a:moveTo>
                  <a:pt x="1255598" y="469328"/>
                </a:moveTo>
                <a:lnTo>
                  <a:pt x="1243914" y="444106"/>
                </a:lnTo>
                <a:lnTo>
                  <a:pt x="1216317" y="434111"/>
                </a:lnTo>
                <a:lnTo>
                  <a:pt x="1193965" y="440232"/>
                </a:lnTo>
                <a:lnTo>
                  <a:pt x="1181735" y="456463"/>
                </a:lnTo>
                <a:lnTo>
                  <a:pt x="1163929" y="479628"/>
                </a:lnTo>
                <a:lnTo>
                  <a:pt x="1124864" y="506564"/>
                </a:lnTo>
                <a:lnTo>
                  <a:pt x="1067409" y="531329"/>
                </a:lnTo>
                <a:lnTo>
                  <a:pt x="1004671" y="550265"/>
                </a:lnTo>
                <a:lnTo>
                  <a:pt x="956233" y="560539"/>
                </a:lnTo>
                <a:lnTo>
                  <a:pt x="897356" y="570407"/>
                </a:lnTo>
                <a:lnTo>
                  <a:pt x="837628" y="577710"/>
                </a:lnTo>
                <a:lnTo>
                  <a:pt x="786638" y="580288"/>
                </a:lnTo>
                <a:lnTo>
                  <a:pt x="765416" y="580847"/>
                </a:lnTo>
                <a:lnTo>
                  <a:pt x="728116" y="584073"/>
                </a:lnTo>
                <a:lnTo>
                  <a:pt x="552183" y="575538"/>
                </a:lnTo>
                <a:lnTo>
                  <a:pt x="478434" y="565251"/>
                </a:lnTo>
                <a:lnTo>
                  <a:pt x="409206" y="550189"/>
                </a:lnTo>
                <a:lnTo>
                  <a:pt x="366534" y="538403"/>
                </a:lnTo>
                <a:lnTo>
                  <a:pt x="317677" y="521385"/>
                </a:lnTo>
                <a:lnTo>
                  <a:pt x="272046" y="499300"/>
                </a:lnTo>
                <a:lnTo>
                  <a:pt x="239077" y="472249"/>
                </a:lnTo>
                <a:lnTo>
                  <a:pt x="221818" y="446951"/>
                </a:lnTo>
                <a:lnTo>
                  <a:pt x="210451" y="437730"/>
                </a:lnTo>
                <a:lnTo>
                  <a:pt x="193052" y="434111"/>
                </a:lnTo>
                <a:lnTo>
                  <a:pt x="177596" y="437261"/>
                </a:lnTo>
                <a:lnTo>
                  <a:pt x="164909" y="445833"/>
                </a:lnTo>
                <a:lnTo>
                  <a:pt x="156337" y="458508"/>
                </a:lnTo>
                <a:lnTo>
                  <a:pt x="153187" y="473976"/>
                </a:lnTo>
                <a:lnTo>
                  <a:pt x="162064" y="502932"/>
                </a:lnTo>
                <a:lnTo>
                  <a:pt x="211340" y="554990"/>
                </a:lnTo>
                <a:lnTo>
                  <a:pt x="268605" y="587032"/>
                </a:lnTo>
                <a:lnTo>
                  <a:pt x="330441" y="611593"/>
                </a:lnTo>
                <a:lnTo>
                  <a:pt x="367347" y="623049"/>
                </a:lnTo>
                <a:lnTo>
                  <a:pt x="406590" y="633285"/>
                </a:lnTo>
                <a:lnTo>
                  <a:pt x="449453" y="642264"/>
                </a:lnTo>
                <a:lnTo>
                  <a:pt x="495452" y="649884"/>
                </a:lnTo>
                <a:lnTo>
                  <a:pt x="544080" y="656056"/>
                </a:lnTo>
                <a:lnTo>
                  <a:pt x="594842" y="660679"/>
                </a:lnTo>
                <a:lnTo>
                  <a:pt x="647230" y="663663"/>
                </a:lnTo>
                <a:lnTo>
                  <a:pt x="700760" y="664921"/>
                </a:lnTo>
                <a:lnTo>
                  <a:pt x="754926" y="664337"/>
                </a:lnTo>
                <a:lnTo>
                  <a:pt x="809218" y="661835"/>
                </a:lnTo>
                <a:lnTo>
                  <a:pt x="863155" y="657301"/>
                </a:lnTo>
                <a:lnTo>
                  <a:pt x="916216" y="650659"/>
                </a:lnTo>
                <a:lnTo>
                  <a:pt x="967917" y="641794"/>
                </a:lnTo>
                <a:lnTo>
                  <a:pt x="1017752" y="630618"/>
                </a:lnTo>
                <a:lnTo>
                  <a:pt x="1065225" y="617042"/>
                </a:lnTo>
                <a:lnTo>
                  <a:pt x="1109840" y="600964"/>
                </a:lnTo>
                <a:lnTo>
                  <a:pt x="1151089" y="582282"/>
                </a:lnTo>
                <a:lnTo>
                  <a:pt x="1188478" y="560908"/>
                </a:lnTo>
                <a:lnTo>
                  <a:pt x="1221498" y="536752"/>
                </a:lnTo>
                <a:lnTo>
                  <a:pt x="1248930" y="502589"/>
                </a:lnTo>
                <a:lnTo>
                  <a:pt x="1255598" y="469328"/>
                </a:lnTo>
                <a:close/>
              </a:path>
              <a:path w="2344420" h="2116454">
                <a:moveTo>
                  <a:pt x="1262837" y="248183"/>
                </a:moveTo>
                <a:lnTo>
                  <a:pt x="1237970" y="178269"/>
                </a:lnTo>
                <a:lnTo>
                  <a:pt x="1213421" y="148094"/>
                </a:lnTo>
                <a:lnTo>
                  <a:pt x="1182331" y="120980"/>
                </a:lnTo>
                <a:lnTo>
                  <a:pt x="1181214" y="120243"/>
                </a:lnTo>
                <a:lnTo>
                  <a:pt x="1181214" y="269087"/>
                </a:lnTo>
                <a:lnTo>
                  <a:pt x="1174534" y="290525"/>
                </a:lnTo>
                <a:lnTo>
                  <a:pt x="1141145" y="331673"/>
                </a:lnTo>
                <a:lnTo>
                  <a:pt x="1083640" y="369100"/>
                </a:lnTo>
                <a:lnTo>
                  <a:pt x="1046797" y="385902"/>
                </a:lnTo>
                <a:lnTo>
                  <a:pt x="1005078" y="401154"/>
                </a:lnTo>
                <a:lnTo>
                  <a:pt x="958850" y="414642"/>
                </a:lnTo>
                <a:lnTo>
                  <a:pt x="908519" y="426148"/>
                </a:lnTo>
                <a:lnTo>
                  <a:pt x="854456" y="435483"/>
                </a:lnTo>
                <a:lnTo>
                  <a:pt x="800087" y="442201"/>
                </a:lnTo>
                <a:lnTo>
                  <a:pt x="782383" y="443141"/>
                </a:lnTo>
                <a:lnTo>
                  <a:pt x="772464" y="443077"/>
                </a:lnTo>
                <a:lnTo>
                  <a:pt x="762292" y="442836"/>
                </a:lnTo>
                <a:lnTo>
                  <a:pt x="752144" y="442696"/>
                </a:lnTo>
                <a:lnTo>
                  <a:pt x="742315" y="442950"/>
                </a:lnTo>
                <a:lnTo>
                  <a:pt x="730516" y="444284"/>
                </a:lnTo>
                <a:lnTo>
                  <a:pt x="722782" y="445985"/>
                </a:lnTo>
                <a:lnTo>
                  <a:pt x="715060" y="447141"/>
                </a:lnTo>
                <a:lnTo>
                  <a:pt x="602818" y="438835"/>
                </a:lnTo>
                <a:lnTo>
                  <a:pt x="550405" y="433374"/>
                </a:lnTo>
                <a:lnTo>
                  <a:pt x="497725" y="425767"/>
                </a:lnTo>
                <a:lnTo>
                  <a:pt x="445643" y="415137"/>
                </a:lnTo>
                <a:lnTo>
                  <a:pt x="395071" y="400596"/>
                </a:lnTo>
                <a:lnTo>
                  <a:pt x="346875" y="381254"/>
                </a:lnTo>
                <a:lnTo>
                  <a:pt x="301942" y="356235"/>
                </a:lnTo>
                <a:lnTo>
                  <a:pt x="254355" y="318211"/>
                </a:lnTo>
                <a:lnTo>
                  <a:pt x="228498" y="261353"/>
                </a:lnTo>
                <a:lnTo>
                  <a:pt x="241312" y="221957"/>
                </a:lnTo>
                <a:lnTo>
                  <a:pt x="273939" y="187718"/>
                </a:lnTo>
                <a:lnTo>
                  <a:pt x="317715" y="159283"/>
                </a:lnTo>
                <a:lnTo>
                  <a:pt x="363943" y="137261"/>
                </a:lnTo>
                <a:lnTo>
                  <a:pt x="403948" y="122301"/>
                </a:lnTo>
                <a:lnTo>
                  <a:pt x="448983" y="109131"/>
                </a:lnTo>
                <a:lnTo>
                  <a:pt x="496798" y="98374"/>
                </a:lnTo>
                <a:lnTo>
                  <a:pt x="546823" y="90004"/>
                </a:lnTo>
                <a:lnTo>
                  <a:pt x="598512" y="84035"/>
                </a:lnTo>
                <a:lnTo>
                  <a:pt x="651319" y="80454"/>
                </a:lnTo>
                <a:lnTo>
                  <a:pt x="704672" y="79273"/>
                </a:lnTo>
                <a:lnTo>
                  <a:pt x="758024" y="80479"/>
                </a:lnTo>
                <a:lnTo>
                  <a:pt x="810831" y="84074"/>
                </a:lnTo>
                <a:lnTo>
                  <a:pt x="862533" y="90055"/>
                </a:lnTo>
                <a:lnTo>
                  <a:pt x="912558" y="98425"/>
                </a:lnTo>
                <a:lnTo>
                  <a:pt x="960374" y="109169"/>
                </a:lnTo>
                <a:lnTo>
                  <a:pt x="1005420" y="122301"/>
                </a:lnTo>
                <a:lnTo>
                  <a:pt x="1057071" y="141452"/>
                </a:lnTo>
                <a:lnTo>
                  <a:pt x="1099235" y="161569"/>
                </a:lnTo>
                <a:lnTo>
                  <a:pt x="1132293" y="182422"/>
                </a:lnTo>
                <a:lnTo>
                  <a:pt x="1172654" y="225526"/>
                </a:lnTo>
                <a:lnTo>
                  <a:pt x="1181214" y="269087"/>
                </a:lnTo>
                <a:lnTo>
                  <a:pt x="1181214" y="120243"/>
                </a:lnTo>
                <a:lnTo>
                  <a:pt x="1145895" y="96850"/>
                </a:lnTo>
                <a:lnTo>
                  <a:pt x="1112253" y="79273"/>
                </a:lnTo>
                <a:lnTo>
                  <a:pt x="1105255" y="75615"/>
                </a:lnTo>
                <a:lnTo>
                  <a:pt x="1061580" y="57200"/>
                </a:lnTo>
                <a:lnTo>
                  <a:pt x="1016038" y="41516"/>
                </a:lnTo>
                <a:lnTo>
                  <a:pt x="969797" y="28486"/>
                </a:lnTo>
                <a:lnTo>
                  <a:pt x="924026" y="18008"/>
                </a:lnTo>
                <a:lnTo>
                  <a:pt x="879894" y="9994"/>
                </a:lnTo>
                <a:lnTo>
                  <a:pt x="838542" y="4394"/>
                </a:lnTo>
                <a:lnTo>
                  <a:pt x="768921" y="0"/>
                </a:lnTo>
                <a:lnTo>
                  <a:pt x="649312" y="0"/>
                </a:lnTo>
                <a:lnTo>
                  <a:pt x="605167" y="1409"/>
                </a:lnTo>
                <a:lnTo>
                  <a:pt x="558076" y="5651"/>
                </a:lnTo>
                <a:lnTo>
                  <a:pt x="509104" y="12738"/>
                </a:lnTo>
                <a:lnTo>
                  <a:pt x="459295" y="22682"/>
                </a:lnTo>
                <a:lnTo>
                  <a:pt x="409727" y="35509"/>
                </a:lnTo>
                <a:lnTo>
                  <a:pt x="361454" y="51231"/>
                </a:lnTo>
                <a:lnTo>
                  <a:pt x="315531" y="69875"/>
                </a:lnTo>
                <a:lnTo>
                  <a:pt x="273011" y="91427"/>
                </a:lnTo>
                <a:lnTo>
                  <a:pt x="234950" y="115938"/>
                </a:lnTo>
                <a:lnTo>
                  <a:pt x="202412" y="143408"/>
                </a:lnTo>
                <a:lnTo>
                  <a:pt x="176466" y="173863"/>
                </a:lnTo>
                <a:lnTo>
                  <a:pt x="158153" y="207302"/>
                </a:lnTo>
                <a:lnTo>
                  <a:pt x="148539" y="243751"/>
                </a:lnTo>
                <a:lnTo>
                  <a:pt x="148678" y="283235"/>
                </a:lnTo>
                <a:lnTo>
                  <a:pt x="158750" y="321221"/>
                </a:lnTo>
                <a:lnTo>
                  <a:pt x="177787" y="355409"/>
                </a:lnTo>
                <a:lnTo>
                  <a:pt x="204660" y="385978"/>
                </a:lnTo>
                <a:lnTo>
                  <a:pt x="238252" y="413067"/>
                </a:lnTo>
                <a:lnTo>
                  <a:pt x="277456" y="436841"/>
                </a:lnTo>
                <a:lnTo>
                  <a:pt x="321144" y="457454"/>
                </a:lnTo>
                <a:lnTo>
                  <a:pt x="368198" y="475056"/>
                </a:lnTo>
                <a:lnTo>
                  <a:pt x="417499" y="489800"/>
                </a:lnTo>
                <a:lnTo>
                  <a:pt x="467944" y="501853"/>
                </a:lnTo>
                <a:lnTo>
                  <a:pt x="518401" y="511378"/>
                </a:lnTo>
                <a:lnTo>
                  <a:pt x="567753" y="518502"/>
                </a:lnTo>
                <a:lnTo>
                  <a:pt x="614895" y="523405"/>
                </a:lnTo>
                <a:lnTo>
                  <a:pt x="658698" y="526224"/>
                </a:lnTo>
                <a:lnTo>
                  <a:pt x="698042" y="527138"/>
                </a:lnTo>
                <a:lnTo>
                  <a:pt x="738111" y="526326"/>
                </a:lnTo>
                <a:lnTo>
                  <a:pt x="782574" y="523760"/>
                </a:lnTo>
                <a:lnTo>
                  <a:pt x="830326" y="519252"/>
                </a:lnTo>
                <a:lnTo>
                  <a:pt x="880300" y="512622"/>
                </a:lnTo>
                <a:lnTo>
                  <a:pt x="931367" y="503682"/>
                </a:lnTo>
                <a:lnTo>
                  <a:pt x="982472" y="492226"/>
                </a:lnTo>
                <a:lnTo>
                  <a:pt x="1032497" y="478091"/>
                </a:lnTo>
                <a:lnTo>
                  <a:pt x="1080350" y="461086"/>
                </a:lnTo>
                <a:lnTo>
                  <a:pt x="1111313" y="447141"/>
                </a:lnTo>
                <a:lnTo>
                  <a:pt x="1120203" y="443141"/>
                </a:lnTo>
                <a:lnTo>
                  <a:pt x="1165199" y="417677"/>
                </a:lnTo>
                <a:lnTo>
                  <a:pt x="1200010" y="390906"/>
                </a:lnTo>
                <a:lnTo>
                  <a:pt x="1228267" y="360514"/>
                </a:lnTo>
                <a:lnTo>
                  <a:pt x="1248905" y="326301"/>
                </a:lnTo>
                <a:lnTo>
                  <a:pt x="1260817" y="288086"/>
                </a:lnTo>
                <a:lnTo>
                  <a:pt x="1262837" y="248183"/>
                </a:lnTo>
                <a:close/>
              </a:path>
              <a:path w="2344420" h="2116454">
                <a:moveTo>
                  <a:pt x="1385366" y="944410"/>
                </a:moveTo>
                <a:lnTo>
                  <a:pt x="1355775" y="908672"/>
                </a:lnTo>
                <a:lnTo>
                  <a:pt x="1303121" y="904163"/>
                </a:lnTo>
                <a:lnTo>
                  <a:pt x="1270393" y="908011"/>
                </a:lnTo>
                <a:lnTo>
                  <a:pt x="1197991" y="928408"/>
                </a:lnTo>
                <a:lnTo>
                  <a:pt x="1160627" y="945172"/>
                </a:lnTo>
                <a:lnTo>
                  <a:pt x="1124051" y="966431"/>
                </a:lnTo>
                <a:lnTo>
                  <a:pt x="1088910" y="993406"/>
                </a:lnTo>
                <a:lnTo>
                  <a:pt x="1059624" y="1026096"/>
                </a:lnTo>
                <a:lnTo>
                  <a:pt x="1050213" y="1051902"/>
                </a:lnTo>
                <a:lnTo>
                  <a:pt x="1054823" y="1072007"/>
                </a:lnTo>
                <a:lnTo>
                  <a:pt x="1072210" y="1085049"/>
                </a:lnTo>
                <a:lnTo>
                  <a:pt x="1101140" y="1089698"/>
                </a:lnTo>
                <a:lnTo>
                  <a:pt x="1150874" y="1086586"/>
                </a:lnTo>
                <a:lnTo>
                  <a:pt x="1198511" y="1077429"/>
                </a:lnTo>
                <a:lnTo>
                  <a:pt x="1243101" y="1062443"/>
                </a:lnTo>
                <a:lnTo>
                  <a:pt x="1283677" y="1041895"/>
                </a:lnTo>
                <a:lnTo>
                  <a:pt x="1327708" y="1012494"/>
                </a:lnTo>
                <a:lnTo>
                  <a:pt x="1358557" y="986370"/>
                </a:lnTo>
                <a:lnTo>
                  <a:pt x="1385366" y="944410"/>
                </a:lnTo>
                <a:close/>
              </a:path>
              <a:path w="2344420" h="2116454">
                <a:moveTo>
                  <a:pt x="2344331" y="986028"/>
                </a:moveTo>
                <a:lnTo>
                  <a:pt x="2342388" y="960628"/>
                </a:lnTo>
                <a:lnTo>
                  <a:pt x="2332901" y="947928"/>
                </a:lnTo>
                <a:lnTo>
                  <a:pt x="2318588" y="935228"/>
                </a:lnTo>
                <a:lnTo>
                  <a:pt x="2302192" y="935228"/>
                </a:lnTo>
                <a:lnTo>
                  <a:pt x="2267470" y="947928"/>
                </a:lnTo>
                <a:lnTo>
                  <a:pt x="2210714" y="986028"/>
                </a:lnTo>
                <a:lnTo>
                  <a:pt x="2151202" y="1011428"/>
                </a:lnTo>
                <a:lnTo>
                  <a:pt x="2065134" y="1062228"/>
                </a:lnTo>
                <a:lnTo>
                  <a:pt x="2022563" y="1074928"/>
                </a:lnTo>
                <a:lnTo>
                  <a:pt x="1938312" y="1125728"/>
                </a:lnTo>
                <a:lnTo>
                  <a:pt x="1896313" y="1138428"/>
                </a:lnTo>
                <a:lnTo>
                  <a:pt x="1854187" y="1163828"/>
                </a:lnTo>
                <a:lnTo>
                  <a:pt x="1854187" y="1138428"/>
                </a:lnTo>
                <a:lnTo>
                  <a:pt x="1854187" y="1100328"/>
                </a:lnTo>
                <a:lnTo>
                  <a:pt x="1889734" y="1074928"/>
                </a:lnTo>
                <a:lnTo>
                  <a:pt x="1935467" y="1049528"/>
                </a:lnTo>
                <a:lnTo>
                  <a:pt x="1986927" y="1024128"/>
                </a:lnTo>
                <a:lnTo>
                  <a:pt x="2039645" y="998728"/>
                </a:lnTo>
                <a:lnTo>
                  <a:pt x="2089150" y="973328"/>
                </a:lnTo>
                <a:lnTo>
                  <a:pt x="2130996" y="947928"/>
                </a:lnTo>
                <a:lnTo>
                  <a:pt x="2160689" y="935228"/>
                </a:lnTo>
                <a:lnTo>
                  <a:pt x="2197163" y="922528"/>
                </a:lnTo>
                <a:lnTo>
                  <a:pt x="2235301" y="897128"/>
                </a:lnTo>
                <a:lnTo>
                  <a:pt x="2273973" y="884428"/>
                </a:lnTo>
                <a:lnTo>
                  <a:pt x="2312047" y="859028"/>
                </a:lnTo>
                <a:lnTo>
                  <a:pt x="2328900" y="846328"/>
                </a:lnTo>
                <a:lnTo>
                  <a:pt x="2336355" y="820928"/>
                </a:lnTo>
                <a:lnTo>
                  <a:pt x="2333053" y="808228"/>
                </a:lnTo>
                <a:lnTo>
                  <a:pt x="2317673" y="782828"/>
                </a:lnTo>
                <a:lnTo>
                  <a:pt x="2300236" y="782828"/>
                </a:lnTo>
                <a:lnTo>
                  <a:pt x="2279205" y="770128"/>
                </a:lnTo>
                <a:lnTo>
                  <a:pt x="2257514" y="757428"/>
                </a:lnTo>
                <a:lnTo>
                  <a:pt x="2238083" y="744728"/>
                </a:lnTo>
                <a:lnTo>
                  <a:pt x="2204123" y="728205"/>
                </a:lnTo>
                <a:lnTo>
                  <a:pt x="2204123" y="820928"/>
                </a:lnTo>
                <a:lnTo>
                  <a:pt x="2181301" y="833628"/>
                </a:lnTo>
                <a:lnTo>
                  <a:pt x="2138299" y="859028"/>
                </a:lnTo>
                <a:lnTo>
                  <a:pt x="2082761" y="884428"/>
                </a:lnTo>
                <a:lnTo>
                  <a:pt x="2022348" y="922528"/>
                </a:lnTo>
                <a:lnTo>
                  <a:pt x="1964677" y="947928"/>
                </a:lnTo>
                <a:lnTo>
                  <a:pt x="1917420" y="973328"/>
                </a:lnTo>
                <a:lnTo>
                  <a:pt x="1888197" y="986028"/>
                </a:lnTo>
                <a:lnTo>
                  <a:pt x="1853006" y="1011428"/>
                </a:lnTo>
                <a:lnTo>
                  <a:pt x="1830273" y="1024128"/>
                </a:lnTo>
                <a:lnTo>
                  <a:pt x="1811324" y="1024128"/>
                </a:lnTo>
                <a:lnTo>
                  <a:pt x="1787474" y="1011428"/>
                </a:lnTo>
                <a:lnTo>
                  <a:pt x="1774444" y="1007021"/>
                </a:lnTo>
                <a:lnTo>
                  <a:pt x="1774444" y="1138428"/>
                </a:lnTo>
                <a:lnTo>
                  <a:pt x="1774444" y="1532128"/>
                </a:lnTo>
                <a:lnTo>
                  <a:pt x="1454099" y="1697228"/>
                </a:lnTo>
                <a:lnTo>
                  <a:pt x="1442478" y="1709928"/>
                </a:lnTo>
                <a:lnTo>
                  <a:pt x="1431645" y="1709928"/>
                </a:lnTo>
                <a:lnTo>
                  <a:pt x="1420215" y="1722628"/>
                </a:lnTo>
                <a:lnTo>
                  <a:pt x="1406791" y="1722628"/>
                </a:lnTo>
                <a:lnTo>
                  <a:pt x="1406791" y="1697228"/>
                </a:lnTo>
                <a:lnTo>
                  <a:pt x="1406791" y="1532128"/>
                </a:lnTo>
                <a:lnTo>
                  <a:pt x="1406791" y="1379728"/>
                </a:lnTo>
                <a:lnTo>
                  <a:pt x="1406791" y="1328928"/>
                </a:lnTo>
                <a:lnTo>
                  <a:pt x="1417510" y="1328928"/>
                </a:lnTo>
                <a:lnTo>
                  <a:pt x="1427378" y="1316228"/>
                </a:lnTo>
                <a:lnTo>
                  <a:pt x="1437652" y="1316228"/>
                </a:lnTo>
                <a:lnTo>
                  <a:pt x="1449590" y="1303528"/>
                </a:lnTo>
                <a:lnTo>
                  <a:pt x="1561833" y="1252728"/>
                </a:lnTo>
                <a:lnTo>
                  <a:pt x="1589900" y="1240028"/>
                </a:lnTo>
                <a:lnTo>
                  <a:pt x="1601851" y="1227328"/>
                </a:lnTo>
                <a:lnTo>
                  <a:pt x="1612099" y="1227328"/>
                </a:lnTo>
                <a:lnTo>
                  <a:pt x="1621942" y="1214628"/>
                </a:lnTo>
                <a:lnTo>
                  <a:pt x="1632635" y="1214628"/>
                </a:lnTo>
                <a:lnTo>
                  <a:pt x="1726577" y="1163828"/>
                </a:lnTo>
                <a:lnTo>
                  <a:pt x="1737906" y="1151128"/>
                </a:lnTo>
                <a:lnTo>
                  <a:pt x="1749259" y="1151128"/>
                </a:lnTo>
                <a:lnTo>
                  <a:pt x="1761236" y="1138428"/>
                </a:lnTo>
                <a:lnTo>
                  <a:pt x="1774444" y="1138428"/>
                </a:lnTo>
                <a:lnTo>
                  <a:pt x="1774444" y="1007021"/>
                </a:lnTo>
                <a:lnTo>
                  <a:pt x="1750021" y="998728"/>
                </a:lnTo>
                <a:lnTo>
                  <a:pt x="1721294" y="986523"/>
                </a:lnTo>
                <a:lnTo>
                  <a:pt x="1721294" y="1074928"/>
                </a:lnTo>
                <a:lnTo>
                  <a:pt x="1700390" y="1087628"/>
                </a:lnTo>
                <a:lnTo>
                  <a:pt x="1666824" y="1100328"/>
                </a:lnTo>
                <a:lnTo>
                  <a:pt x="1630807" y="1125728"/>
                </a:lnTo>
                <a:lnTo>
                  <a:pt x="1602549" y="1138428"/>
                </a:lnTo>
                <a:lnTo>
                  <a:pt x="1587474" y="1151128"/>
                </a:lnTo>
                <a:lnTo>
                  <a:pt x="1572501" y="1151128"/>
                </a:lnTo>
                <a:lnTo>
                  <a:pt x="1557210" y="1163828"/>
                </a:lnTo>
                <a:lnTo>
                  <a:pt x="1541157" y="1163828"/>
                </a:lnTo>
                <a:lnTo>
                  <a:pt x="1383855" y="1252728"/>
                </a:lnTo>
                <a:lnTo>
                  <a:pt x="1350657" y="1252728"/>
                </a:lnTo>
                <a:lnTo>
                  <a:pt x="1273898" y="1214615"/>
                </a:lnTo>
                <a:lnTo>
                  <a:pt x="1273898" y="1303528"/>
                </a:lnTo>
                <a:lnTo>
                  <a:pt x="822045" y="1544828"/>
                </a:lnTo>
                <a:lnTo>
                  <a:pt x="798779" y="1544828"/>
                </a:lnTo>
                <a:lnTo>
                  <a:pt x="736511" y="1519428"/>
                </a:lnTo>
                <a:lnTo>
                  <a:pt x="712800" y="1506728"/>
                </a:lnTo>
                <a:lnTo>
                  <a:pt x="660158" y="1481328"/>
                </a:lnTo>
                <a:lnTo>
                  <a:pt x="641959" y="1468628"/>
                </a:lnTo>
                <a:lnTo>
                  <a:pt x="283070" y="1290828"/>
                </a:lnTo>
                <a:lnTo>
                  <a:pt x="249529" y="1278128"/>
                </a:lnTo>
                <a:lnTo>
                  <a:pt x="209270" y="1252728"/>
                </a:lnTo>
                <a:lnTo>
                  <a:pt x="169024" y="1240028"/>
                </a:lnTo>
                <a:lnTo>
                  <a:pt x="135470" y="1227328"/>
                </a:lnTo>
                <a:lnTo>
                  <a:pt x="161620" y="1201928"/>
                </a:lnTo>
                <a:lnTo>
                  <a:pt x="214668" y="1176528"/>
                </a:lnTo>
                <a:lnTo>
                  <a:pt x="278409" y="1151128"/>
                </a:lnTo>
                <a:lnTo>
                  <a:pt x="336651" y="1125728"/>
                </a:lnTo>
                <a:lnTo>
                  <a:pt x="373202" y="1100328"/>
                </a:lnTo>
                <a:lnTo>
                  <a:pt x="407619" y="1087628"/>
                </a:lnTo>
                <a:lnTo>
                  <a:pt x="468452" y="1062228"/>
                </a:lnTo>
                <a:lnTo>
                  <a:pt x="536587" y="1024128"/>
                </a:lnTo>
                <a:lnTo>
                  <a:pt x="592899" y="998728"/>
                </a:lnTo>
                <a:lnTo>
                  <a:pt x="618312" y="986028"/>
                </a:lnTo>
                <a:lnTo>
                  <a:pt x="946099" y="1151128"/>
                </a:lnTo>
                <a:lnTo>
                  <a:pt x="970864" y="1151128"/>
                </a:lnTo>
                <a:lnTo>
                  <a:pt x="1018247" y="1176528"/>
                </a:lnTo>
                <a:lnTo>
                  <a:pt x="1079093" y="1214628"/>
                </a:lnTo>
                <a:lnTo>
                  <a:pt x="1144244" y="1240028"/>
                </a:lnTo>
                <a:lnTo>
                  <a:pt x="1204544" y="1278128"/>
                </a:lnTo>
                <a:lnTo>
                  <a:pt x="1250810" y="1290828"/>
                </a:lnTo>
                <a:lnTo>
                  <a:pt x="1273898" y="1303528"/>
                </a:lnTo>
                <a:lnTo>
                  <a:pt x="1273898" y="1214615"/>
                </a:lnTo>
                <a:lnTo>
                  <a:pt x="711327" y="935228"/>
                </a:lnTo>
                <a:lnTo>
                  <a:pt x="732243" y="922528"/>
                </a:lnTo>
                <a:lnTo>
                  <a:pt x="776109" y="909828"/>
                </a:lnTo>
                <a:lnTo>
                  <a:pt x="835025" y="871728"/>
                </a:lnTo>
                <a:lnTo>
                  <a:pt x="901090" y="846328"/>
                </a:lnTo>
                <a:lnTo>
                  <a:pt x="966419" y="808228"/>
                </a:lnTo>
                <a:lnTo>
                  <a:pt x="1023112" y="782828"/>
                </a:lnTo>
                <a:lnTo>
                  <a:pt x="1063269" y="770128"/>
                </a:lnTo>
                <a:lnTo>
                  <a:pt x="1078992" y="757428"/>
                </a:lnTo>
                <a:lnTo>
                  <a:pt x="1092276" y="770128"/>
                </a:lnTo>
                <a:lnTo>
                  <a:pt x="1120406" y="770128"/>
                </a:lnTo>
                <a:lnTo>
                  <a:pt x="1160907" y="795528"/>
                </a:lnTo>
                <a:lnTo>
                  <a:pt x="1211338" y="820928"/>
                </a:lnTo>
                <a:lnTo>
                  <a:pt x="1269238" y="846328"/>
                </a:lnTo>
                <a:lnTo>
                  <a:pt x="1332153" y="884428"/>
                </a:lnTo>
                <a:lnTo>
                  <a:pt x="1463192" y="947928"/>
                </a:lnTo>
                <a:lnTo>
                  <a:pt x="1526413" y="973328"/>
                </a:lnTo>
                <a:lnTo>
                  <a:pt x="1584833" y="1011428"/>
                </a:lnTo>
                <a:lnTo>
                  <a:pt x="1635975" y="1036828"/>
                </a:lnTo>
                <a:lnTo>
                  <a:pt x="1677403" y="1049528"/>
                </a:lnTo>
                <a:lnTo>
                  <a:pt x="1706664" y="1062228"/>
                </a:lnTo>
                <a:lnTo>
                  <a:pt x="1721294" y="1074928"/>
                </a:lnTo>
                <a:lnTo>
                  <a:pt x="1721294" y="986523"/>
                </a:lnTo>
                <a:lnTo>
                  <a:pt x="1690281" y="973328"/>
                </a:lnTo>
                <a:lnTo>
                  <a:pt x="1304899" y="782828"/>
                </a:lnTo>
                <a:lnTo>
                  <a:pt x="1275041" y="757428"/>
                </a:lnTo>
                <a:lnTo>
                  <a:pt x="1202931" y="732028"/>
                </a:lnTo>
                <a:lnTo>
                  <a:pt x="1172019" y="719328"/>
                </a:lnTo>
                <a:lnTo>
                  <a:pt x="1205433" y="693928"/>
                </a:lnTo>
                <a:lnTo>
                  <a:pt x="1266774" y="668528"/>
                </a:lnTo>
                <a:lnTo>
                  <a:pt x="1330934" y="630428"/>
                </a:lnTo>
                <a:lnTo>
                  <a:pt x="1372819" y="617728"/>
                </a:lnTo>
                <a:lnTo>
                  <a:pt x="1402092" y="605028"/>
                </a:lnTo>
                <a:lnTo>
                  <a:pt x="1452956" y="579628"/>
                </a:lnTo>
                <a:lnTo>
                  <a:pt x="1509864" y="541528"/>
                </a:lnTo>
                <a:lnTo>
                  <a:pt x="1557248" y="528828"/>
                </a:lnTo>
                <a:lnTo>
                  <a:pt x="1579549" y="516128"/>
                </a:lnTo>
                <a:lnTo>
                  <a:pt x="2127351" y="782828"/>
                </a:lnTo>
                <a:lnTo>
                  <a:pt x="2146503" y="795528"/>
                </a:lnTo>
                <a:lnTo>
                  <a:pt x="2169299" y="808228"/>
                </a:lnTo>
                <a:lnTo>
                  <a:pt x="2190305" y="808228"/>
                </a:lnTo>
                <a:lnTo>
                  <a:pt x="2204123" y="820928"/>
                </a:lnTo>
                <a:lnTo>
                  <a:pt x="2204123" y="728205"/>
                </a:lnTo>
                <a:lnTo>
                  <a:pt x="1768589" y="516128"/>
                </a:lnTo>
                <a:lnTo>
                  <a:pt x="1612087" y="439928"/>
                </a:lnTo>
                <a:lnTo>
                  <a:pt x="1586712" y="427228"/>
                </a:lnTo>
                <a:lnTo>
                  <a:pt x="1568958" y="427228"/>
                </a:lnTo>
                <a:lnTo>
                  <a:pt x="1552067" y="439928"/>
                </a:lnTo>
                <a:lnTo>
                  <a:pt x="1529334" y="452628"/>
                </a:lnTo>
                <a:lnTo>
                  <a:pt x="1294574" y="566928"/>
                </a:lnTo>
                <a:lnTo>
                  <a:pt x="1247838" y="592328"/>
                </a:lnTo>
                <a:lnTo>
                  <a:pt x="1201051" y="605028"/>
                </a:lnTo>
                <a:lnTo>
                  <a:pt x="1013523" y="706628"/>
                </a:lnTo>
                <a:lnTo>
                  <a:pt x="872718" y="770128"/>
                </a:lnTo>
                <a:lnTo>
                  <a:pt x="825792" y="795528"/>
                </a:lnTo>
                <a:lnTo>
                  <a:pt x="778903" y="808228"/>
                </a:lnTo>
                <a:lnTo>
                  <a:pt x="591731" y="909828"/>
                </a:lnTo>
                <a:lnTo>
                  <a:pt x="512000" y="947928"/>
                </a:lnTo>
                <a:lnTo>
                  <a:pt x="492582" y="960628"/>
                </a:lnTo>
                <a:lnTo>
                  <a:pt x="473748" y="960628"/>
                </a:lnTo>
                <a:lnTo>
                  <a:pt x="433717" y="986028"/>
                </a:lnTo>
                <a:lnTo>
                  <a:pt x="414413" y="986028"/>
                </a:lnTo>
                <a:lnTo>
                  <a:pt x="371297" y="1011428"/>
                </a:lnTo>
                <a:lnTo>
                  <a:pt x="352526" y="1024128"/>
                </a:lnTo>
                <a:lnTo>
                  <a:pt x="364070" y="986028"/>
                </a:lnTo>
                <a:lnTo>
                  <a:pt x="344881" y="960628"/>
                </a:lnTo>
                <a:lnTo>
                  <a:pt x="308089" y="947928"/>
                </a:lnTo>
                <a:lnTo>
                  <a:pt x="266814" y="935228"/>
                </a:lnTo>
                <a:lnTo>
                  <a:pt x="234175" y="909828"/>
                </a:lnTo>
                <a:lnTo>
                  <a:pt x="223443" y="909828"/>
                </a:lnTo>
                <a:lnTo>
                  <a:pt x="210781" y="897128"/>
                </a:lnTo>
                <a:lnTo>
                  <a:pt x="194716" y="884428"/>
                </a:lnTo>
                <a:lnTo>
                  <a:pt x="173761" y="897128"/>
                </a:lnTo>
                <a:lnTo>
                  <a:pt x="167830" y="897128"/>
                </a:lnTo>
                <a:lnTo>
                  <a:pt x="162356" y="909828"/>
                </a:lnTo>
                <a:lnTo>
                  <a:pt x="157911" y="909828"/>
                </a:lnTo>
                <a:lnTo>
                  <a:pt x="155067" y="922528"/>
                </a:lnTo>
                <a:lnTo>
                  <a:pt x="154076" y="935228"/>
                </a:lnTo>
                <a:lnTo>
                  <a:pt x="165417" y="960628"/>
                </a:lnTo>
                <a:lnTo>
                  <a:pt x="204889" y="986028"/>
                </a:lnTo>
                <a:lnTo>
                  <a:pt x="263817" y="1011428"/>
                </a:lnTo>
                <a:lnTo>
                  <a:pt x="298361" y="1024128"/>
                </a:lnTo>
                <a:lnTo>
                  <a:pt x="334810" y="1024128"/>
                </a:lnTo>
                <a:lnTo>
                  <a:pt x="20878" y="1189228"/>
                </a:lnTo>
                <a:lnTo>
                  <a:pt x="9639" y="1189228"/>
                </a:lnTo>
                <a:lnTo>
                  <a:pt x="2362" y="1201928"/>
                </a:lnTo>
                <a:lnTo>
                  <a:pt x="76" y="1214628"/>
                </a:lnTo>
                <a:lnTo>
                  <a:pt x="3797" y="1240028"/>
                </a:lnTo>
                <a:lnTo>
                  <a:pt x="11963" y="1252728"/>
                </a:lnTo>
                <a:lnTo>
                  <a:pt x="22860" y="1252728"/>
                </a:lnTo>
                <a:lnTo>
                  <a:pt x="35737" y="1265428"/>
                </a:lnTo>
                <a:lnTo>
                  <a:pt x="49834" y="1265428"/>
                </a:lnTo>
                <a:lnTo>
                  <a:pt x="76339" y="1278128"/>
                </a:lnTo>
                <a:lnTo>
                  <a:pt x="687705" y="1582928"/>
                </a:lnTo>
                <a:lnTo>
                  <a:pt x="747979" y="1608328"/>
                </a:lnTo>
                <a:lnTo>
                  <a:pt x="786218" y="1633728"/>
                </a:lnTo>
                <a:lnTo>
                  <a:pt x="833793" y="1633728"/>
                </a:lnTo>
                <a:lnTo>
                  <a:pt x="861695" y="1608328"/>
                </a:lnTo>
                <a:lnTo>
                  <a:pt x="904735" y="1595628"/>
                </a:lnTo>
                <a:lnTo>
                  <a:pt x="917917" y="1582928"/>
                </a:lnTo>
                <a:lnTo>
                  <a:pt x="942543" y="1570228"/>
                </a:lnTo>
                <a:lnTo>
                  <a:pt x="954989" y="1570228"/>
                </a:lnTo>
                <a:lnTo>
                  <a:pt x="1002512" y="1544828"/>
                </a:lnTo>
                <a:lnTo>
                  <a:pt x="1240472" y="1417828"/>
                </a:lnTo>
                <a:lnTo>
                  <a:pt x="1270292" y="1405128"/>
                </a:lnTo>
                <a:lnTo>
                  <a:pt x="1299692" y="1379728"/>
                </a:lnTo>
                <a:lnTo>
                  <a:pt x="1322628" y="1379728"/>
                </a:lnTo>
                <a:lnTo>
                  <a:pt x="1322628" y="1443228"/>
                </a:lnTo>
                <a:lnTo>
                  <a:pt x="1298130" y="1455928"/>
                </a:lnTo>
                <a:lnTo>
                  <a:pt x="1254645" y="1481328"/>
                </a:lnTo>
                <a:lnTo>
                  <a:pt x="1198994" y="1506728"/>
                </a:lnTo>
                <a:lnTo>
                  <a:pt x="1138047" y="1544828"/>
                </a:lnTo>
                <a:lnTo>
                  <a:pt x="1078649" y="1570228"/>
                </a:lnTo>
                <a:lnTo>
                  <a:pt x="1027645" y="1595628"/>
                </a:lnTo>
                <a:lnTo>
                  <a:pt x="991870" y="1621028"/>
                </a:lnTo>
                <a:lnTo>
                  <a:pt x="829411" y="1697228"/>
                </a:lnTo>
                <a:lnTo>
                  <a:pt x="812355" y="1709928"/>
                </a:lnTo>
                <a:lnTo>
                  <a:pt x="794893" y="1709928"/>
                </a:lnTo>
                <a:lnTo>
                  <a:pt x="774026" y="1697228"/>
                </a:lnTo>
                <a:lnTo>
                  <a:pt x="746747" y="1684528"/>
                </a:lnTo>
                <a:lnTo>
                  <a:pt x="324078" y="1468628"/>
                </a:lnTo>
                <a:lnTo>
                  <a:pt x="277253" y="1455928"/>
                </a:lnTo>
                <a:lnTo>
                  <a:pt x="225971" y="1430528"/>
                </a:lnTo>
                <a:lnTo>
                  <a:pt x="173037" y="1405128"/>
                </a:lnTo>
                <a:lnTo>
                  <a:pt x="121285" y="1379728"/>
                </a:lnTo>
                <a:lnTo>
                  <a:pt x="73520" y="1354328"/>
                </a:lnTo>
                <a:lnTo>
                  <a:pt x="50469" y="1341628"/>
                </a:lnTo>
                <a:lnTo>
                  <a:pt x="27139" y="1341628"/>
                </a:lnTo>
                <a:lnTo>
                  <a:pt x="8763" y="1354328"/>
                </a:lnTo>
                <a:lnTo>
                  <a:pt x="546" y="1379728"/>
                </a:lnTo>
                <a:lnTo>
                  <a:pt x="5905" y="1405128"/>
                </a:lnTo>
                <a:lnTo>
                  <a:pt x="21094" y="1417828"/>
                </a:lnTo>
                <a:lnTo>
                  <a:pt x="41668" y="1430528"/>
                </a:lnTo>
                <a:lnTo>
                  <a:pt x="63119" y="1443228"/>
                </a:lnTo>
                <a:lnTo>
                  <a:pt x="108381" y="1455928"/>
                </a:lnTo>
                <a:lnTo>
                  <a:pt x="244640" y="1532128"/>
                </a:lnTo>
                <a:lnTo>
                  <a:pt x="290169" y="1544828"/>
                </a:lnTo>
                <a:lnTo>
                  <a:pt x="426821" y="1608328"/>
                </a:lnTo>
                <a:lnTo>
                  <a:pt x="563206" y="1684528"/>
                </a:lnTo>
                <a:lnTo>
                  <a:pt x="608520" y="1697228"/>
                </a:lnTo>
                <a:lnTo>
                  <a:pt x="653745" y="1722628"/>
                </a:lnTo>
                <a:lnTo>
                  <a:pt x="674712" y="1735328"/>
                </a:lnTo>
                <a:lnTo>
                  <a:pt x="715949" y="1760728"/>
                </a:lnTo>
                <a:lnTo>
                  <a:pt x="737844" y="1760728"/>
                </a:lnTo>
                <a:lnTo>
                  <a:pt x="778052" y="1786128"/>
                </a:lnTo>
                <a:lnTo>
                  <a:pt x="802170" y="1798828"/>
                </a:lnTo>
                <a:lnTo>
                  <a:pt x="818794" y="1798828"/>
                </a:lnTo>
                <a:lnTo>
                  <a:pt x="836460" y="1786128"/>
                </a:lnTo>
                <a:lnTo>
                  <a:pt x="863739" y="1773428"/>
                </a:lnTo>
                <a:lnTo>
                  <a:pt x="909180" y="1748028"/>
                </a:lnTo>
                <a:lnTo>
                  <a:pt x="993292" y="1709928"/>
                </a:lnTo>
                <a:lnTo>
                  <a:pt x="1322628" y="1532128"/>
                </a:lnTo>
                <a:lnTo>
                  <a:pt x="1322628" y="1608328"/>
                </a:lnTo>
                <a:lnTo>
                  <a:pt x="1077518" y="1735328"/>
                </a:lnTo>
                <a:lnTo>
                  <a:pt x="1056474" y="1748028"/>
                </a:lnTo>
                <a:lnTo>
                  <a:pt x="1017524" y="1773428"/>
                </a:lnTo>
                <a:lnTo>
                  <a:pt x="996302" y="1773428"/>
                </a:lnTo>
                <a:lnTo>
                  <a:pt x="832853" y="1862328"/>
                </a:lnTo>
                <a:lnTo>
                  <a:pt x="813612" y="1875028"/>
                </a:lnTo>
                <a:lnTo>
                  <a:pt x="797280" y="1875028"/>
                </a:lnTo>
                <a:lnTo>
                  <a:pt x="777570" y="1862328"/>
                </a:lnTo>
                <a:lnTo>
                  <a:pt x="748220" y="1849628"/>
                </a:lnTo>
                <a:lnTo>
                  <a:pt x="74993" y="1519428"/>
                </a:lnTo>
                <a:lnTo>
                  <a:pt x="64719" y="1519428"/>
                </a:lnTo>
                <a:lnTo>
                  <a:pt x="53809" y="1506728"/>
                </a:lnTo>
                <a:lnTo>
                  <a:pt x="26568" y="1506728"/>
                </a:lnTo>
                <a:lnTo>
                  <a:pt x="15379" y="1519428"/>
                </a:lnTo>
                <a:lnTo>
                  <a:pt x="7023" y="1519428"/>
                </a:lnTo>
                <a:lnTo>
                  <a:pt x="1803" y="1532128"/>
                </a:lnTo>
                <a:lnTo>
                  <a:pt x="0" y="1544828"/>
                </a:lnTo>
                <a:lnTo>
                  <a:pt x="16116" y="1582928"/>
                </a:lnTo>
                <a:lnTo>
                  <a:pt x="55372" y="1608328"/>
                </a:lnTo>
                <a:lnTo>
                  <a:pt x="104127" y="1621028"/>
                </a:lnTo>
                <a:lnTo>
                  <a:pt x="148767" y="1646428"/>
                </a:lnTo>
                <a:lnTo>
                  <a:pt x="190855" y="1671828"/>
                </a:lnTo>
                <a:lnTo>
                  <a:pt x="275628" y="1709928"/>
                </a:lnTo>
                <a:lnTo>
                  <a:pt x="318566" y="1722628"/>
                </a:lnTo>
                <a:lnTo>
                  <a:pt x="739419" y="1925828"/>
                </a:lnTo>
                <a:lnTo>
                  <a:pt x="759193" y="1938528"/>
                </a:lnTo>
                <a:lnTo>
                  <a:pt x="781443" y="1951228"/>
                </a:lnTo>
                <a:lnTo>
                  <a:pt x="804303" y="1963928"/>
                </a:lnTo>
                <a:lnTo>
                  <a:pt x="825944" y="1963928"/>
                </a:lnTo>
                <a:lnTo>
                  <a:pt x="990866" y="1875028"/>
                </a:lnTo>
                <a:lnTo>
                  <a:pt x="1155788" y="1786128"/>
                </a:lnTo>
                <a:lnTo>
                  <a:pt x="1192072" y="1773428"/>
                </a:lnTo>
                <a:lnTo>
                  <a:pt x="1242072" y="1748028"/>
                </a:lnTo>
                <a:lnTo>
                  <a:pt x="1290650" y="1722628"/>
                </a:lnTo>
                <a:lnTo>
                  <a:pt x="1322628" y="1697228"/>
                </a:lnTo>
                <a:lnTo>
                  <a:pt x="1322628" y="1773428"/>
                </a:lnTo>
                <a:lnTo>
                  <a:pt x="1294434" y="1786128"/>
                </a:lnTo>
                <a:lnTo>
                  <a:pt x="1261198" y="1798828"/>
                </a:lnTo>
                <a:lnTo>
                  <a:pt x="1226947" y="1824228"/>
                </a:lnTo>
                <a:lnTo>
                  <a:pt x="1195705" y="1836928"/>
                </a:lnTo>
                <a:lnTo>
                  <a:pt x="1178979" y="1849628"/>
                </a:lnTo>
                <a:lnTo>
                  <a:pt x="1163205" y="1849628"/>
                </a:lnTo>
                <a:lnTo>
                  <a:pt x="1130655" y="1875028"/>
                </a:lnTo>
                <a:lnTo>
                  <a:pt x="935761" y="1976628"/>
                </a:lnTo>
                <a:lnTo>
                  <a:pt x="919403" y="1976628"/>
                </a:lnTo>
                <a:lnTo>
                  <a:pt x="911758" y="1989328"/>
                </a:lnTo>
                <a:lnTo>
                  <a:pt x="903262" y="1989328"/>
                </a:lnTo>
                <a:lnTo>
                  <a:pt x="881062" y="2002028"/>
                </a:lnTo>
                <a:lnTo>
                  <a:pt x="825017" y="2027428"/>
                </a:lnTo>
                <a:lnTo>
                  <a:pt x="787958" y="2027428"/>
                </a:lnTo>
                <a:lnTo>
                  <a:pt x="758240" y="2014728"/>
                </a:lnTo>
                <a:lnTo>
                  <a:pt x="715886" y="1989328"/>
                </a:lnTo>
                <a:lnTo>
                  <a:pt x="663930" y="1963928"/>
                </a:lnTo>
                <a:lnTo>
                  <a:pt x="605434" y="1938528"/>
                </a:lnTo>
                <a:lnTo>
                  <a:pt x="543433" y="1913128"/>
                </a:lnTo>
                <a:lnTo>
                  <a:pt x="366826" y="1824228"/>
                </a:lnTo>
                <a:lnTo>
                  <a:pt x="321259" y="1798828"/>
                </a:lnTo>
                <a:lnTo>
                  <a:pt x="287401" y="1786128"/>
                </a:lnTo>
                <a:lnTo>
                  <a:pt x="268300" y="1773428"/>
                </a:lnTo>
                <a:lnTo>
                  <a:pt x="234619" y="1760728"/>
                </a:lnTo>
                <a:lnTo>
                  <a:pt x="202311" y="1748028"/>
                </a:lnTo>
                <a:lnTo>
                  <a:pt x="170154" y="1722628"/>
                </a:lnTo>
                <a:lnTo>
                  <a:pt x="136956" y="1709928"/>
                </a:lnTo>
                <a:lnTo>
                  <a:pt x="119951" y="1697228"/>
                </a:lnTo>
                <a:lnTo>
                  <a:pt x="103619" y="1697228"/>
                </a:lnTo>
                <a:lnTo>
                  <a:pt x="87350" y="1684528"/>
                </a:lnTo>
                <a:lnTo>
                  <a:pt x="70561" y="1684528"/>
                </a:lnTo>
                <a:lnTo>
                  <a:pt x="27813" y="1671828"/>
                </a:lnTo>
                <a:lnTo>
                  <a:pt x="3810" y="1697228"/>
                </a:lnTo>
                <a:lnTo>
                  <a:pt x="3175" y="1722628"/>
                </a:lnTo>
                <a:lnTo>
                  <a:pt x="30480" y="1748028"/>
                </a:lnTo>
                <a:lnTo>
                  <a:pt x="767410" y="2103628"/>
                </a:lnTo>
                <a:lnTo>
                  <a:pt x="786549" y="2116328"/>
                </a:lnTo>
                <a:lnTo>
                  <a:pt x="838415" y="2116328"/>
                </a:lnTo>
                <a:lnTo>
                  <a:pt x="1008443" y="2027428"/>
                </a:lnTo>
                <a:lnTo>
                  <a:pt x="1591373" y="1722628"/>
                </a:lnTo>
                <a:lnTo>
                  <a:pt x="2028558" y="1494028"/>
                </a:lnTo>
                <a:lnTo>
                  <a:pt x="2077135" y="1468628"/>
                </a:lnTo>
                <a:lnTo>
                  <a:pt x="2103983" y="1455928"/>
                </a:lnTo>
                <a:lnTo>
                  <a:pt x="2152116" y="1430528"/>
                </a:lnTo>
                <a:lnTo>
                  <a:pt x="2210447" y="1405128"/>
                </a:lnTo>
                <a:lnTo>
                  <a:pt x="2267928" y="1367028"/>
                </a:lnTo>
                <a:lnTo>
                  <a:pt x="2336076" y="1328928"/>
                </a:lnTo>
                <a:lnTo>
                  <a:pt x="2343658" y="1316228"/>
                </a:lnTo>
                <a:lnTo>
                  <a:pt x="2342400" y="1290828"/>
                </a:lnTo>
                <a:lnTo>
                  <a:pt x="2333828" y="1278128"/>
                </a:lnTo>
                <a:lnTo>
                  <a:pt x="2319540" y="1265428"/>
                </a:lnTo>
                <a:lnTo>
                  <a:pt x="2283650" y="1265428"/>
                </a:lnTo>
                <a:lnTo>
                  <a:pt x="2266188" y="1278128"/>
                </a:lnTo>
                <a:lnTo>
                  <a:pt x="2249894" y="1290828"/>
                </a:lnTo>
                <a:lnTo>
                  <a:pt x="1923580" y="1455928"/>
                </a:lnTo>
                <a:lnTo>
                  <a:pt x="1907184" y="1468628"/>
                </a:lnTo>
                <a:lnTo>
                  <a:pt x="1889658" y="1481328"/>
                </a:lnTo>
                <a:lnTo>
                  <a:pt x="1871738" y="1481328"/>
                </a:lnTo>
                <a:lnTo>
                  <a:pt x="1854187" y="1494028"/>
                </a:lnTo>
                <a:lnTo>
                  <a:pt x="1854187" y="1417828"/>
                </a:lnTo>
                <a:lnTo>
                  <a:pt x="1869592" y="1417828"/>
                </a:lnTo>
                <a:lnTo>
                  <a:pt x="1885200" y="1405128"/>
                </a:lnTo>
                <a:lnTo>
                  <a:pt x="1900809" y="1405128"/>
                </a:lnTo>
                <a:lnTo>
                  <a:pt x="1916252" y="1392428"/>
                </a:lnTo>
                <a:lnTo>
                  <a:pt x="1979688" y="1354328"/>
                </a:lnTo>
                <a:lnTo>
                  <a:pt x="2011870" y="1341628"/>
                </a:lnTo>
                <a:lnTo>
                  <a:pt x="2042439" y="1328928"/>
                </a:lnTo>
                <a:lnTo>
                  <a:pt x="2073021" y="1316228"/>
                </a:lnTo>
                <a:lnTo>
                  <a:pt x="2105202" y="1290828"/>
                </a:lnTo>
                <a:lnTo>
                  <a:pt x="2291219" y="1201928"/>
                </a:lnTo>
                <a:lnTo>
                  <a:pt x="2308085" y="1189228"/>
                </a:lnTo>
                <a:lnTo>
                  <a:pt x="2323935" y="1176528"/>
                </a:lnTo>
                <a:lnTo>
                  <a:pt x="2336698" y="1163828"/>
                </a:lnTo>
                <a:lnTo>
                  <a:pt x="2344305" y="1151128"/>
                </a:lnTo>
                <a:lnTo>
                  <a:pt x="2343607" y="1138428"/>
                </a:lnTo>
                <a:lnTo>
                  <a:pt x="2335111" y="1113028"/>
                </a:lnTo>
                <a:lnTo>
                  <a:pt x="2320594" y="1113028"/>
                </a:lnTo>
                <a:lnTo>
                  <a:pt x="2301824" y="1100328"/>
                </a:lnTo>
                <a:lnTo>
                  <a:pt x="2276068" y="1113028"/>
                </a:lnTo>
                <a:lnTo>
                  <a:pt x="2238743" y="1125728"/>
                </a:lnTo>
                <a:lnTo>
                  <a:pt x="2200770" y="1151128"/>
                </a:lnTo>
                <a:lnTo>
                  <a:pt x="2173122" y="1163828"/>
                </a:lnTo>
                <a:lnTo>
                  <a:pt x="2141842" y="1189228"/>
                </a:lnTo>
                <a:lnTo>
                  <a:pt x="2094407" y="1214628"/>
                </a:lnTo>
                <a:lnTo>
                  <a:pt x="2037651" y="1240028"/>
                </a:lnTo>
                <a:lnTo>
                  <a:pt x="1978406" y="1265428"/>
                </a:lnTo>
                <a:lnTo>
                  <a:pt x="1923529" y="1303528"/>
                </a:lnTo>
                <a:lnTo>
                  <a:pt x="1879841" y="1316228"/>
                </a:lnTo>
                <a:lnTo>
                  <a:pt x="1854187" y="1328928"/>
                </a:lnTo>
                <a:lnTo>
                  <a:pt x="1854187" y="1265428"/>
                </a:lnTo>
                <a:lnTo>
                  <a:pt x="1883359" y="1240028"/>
                </a:lnTo>
                <a:lnTo>
                  <a:pt x="1947278" y="1214628"/>
                </a:lnTo>
                <a:lnTo>
                  <a:pt x="1978202" y="1189228"/>
                </a:lnTo>
                <a:lnTo>
                  <a:pt x="2028418" y="1163828"/>
                </a:lnTo>
                <a:lnTo>
                  <a:pt x="2229231" y="1062228"/>
                </a:lnTo>
                <a:lnTo>
                  <a:pt x="2246172" y="1049528"/>
                </a:lnTo>
                <a:lnTo>
                  <a:pt x="2276856" y="1036828"/>
                </a:lnTo>
                <a:lnTo>
                  <a:pt x="2292693" y="1024128"/>
                </a:lnTo>
                <a:lnTo>
                  <a:pt x="2308428" y="1024128"/>
                </a:lnTo>
                <a:lnTo>
                  <a:pt x="2324328" y="1011428"/>
                </a:lnTo>
                <a:lnTo>
                  <a:pt x="2337320" y="998728"/>
                </a:lnTo>
                <a:lnTo>
                  <a:pt x="2344331" y="986028"/>
                </a:lnTo>
                <a:close/>
              </a:path>
            </a:pathLst>
          </a:custGeom>
          <a:solidFill>
            <a:srgbClr val="3B95C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7829651" y="6584377"/>
            <a:ext cx="3223260" cy="3243580"/>
            <a:chOff x="7829651" y="6584377"/>
            <a:chExt cx="3223260" cy="3243580"/>
          </a:xfrm>
        </p:grpSpPr>
        <p:sp>
          <p:nvSpPr>
            <p:cNvPr id="18" name="object 18"/>
            <p:cNvSpPr/>
            <p:nvPr/>
          </p:nvSpPr>
          <p:spPr>
            <a:xfrm>
              <a:off x="7829651" y="6602540"/>
              <a:ext cx="3223260" cy="3225800"/>
            </a:xfrm>
            <a:custGeom>
              <a:avLst/>
              <a:gdLst/>
              <a:ahLst/>
              <a:cxnLst/>
              <a:rect l="l" t="t" r="r" b="b"/>
              <a:pathLst>
                <a:path w="3223259" h="3225800">
                  <a:moveTo>
                    <a:pt x="1611354" y="0"/>
                  </a:moveTo>
                  <a:lnTo>
                    <a:pt x="1611354" y="1614039"/>
                  </a:lnTo>
                  <a:lnTo>
                    <a:pt x="764116" y="241300"/>
                  </a:lnTo>
                  <a:lnTo>
                    <a:pt x="675645" y="300286"/>
                  </a:lnTo>
                  <a:lnTo>
                    <a:pt x="595208" y="361952"/>
                  </a:lnTo>
                  <a:lnTo>
                    <a:pt x="517459" y="428978"/>
                  </a:lnTo>
                  <a:lnTo>
                    <a:pt x="442385" y="501371"/>
                  </a:lnTo>
                  <a:lnTo>
                    <a:pt x="375358" y="576444"/>
                  </a:lnTo>
                  <a:lnTo>
                    <a:pt x="313693" y="656879"/>
                  </a:lnTo>
                  <a:lnTo>
                    <a:pt x="254707" y="739994"/>
                  </a:lnTo>
                  <a:lnTo>
                    <a:pt x="203765" y="828465"/>
                  </a:lnTo>
                  <a:lnTo>
                    <a:pt x="155506" y="916945"/>
                  </a:lnTo>
                  <a:lnTo>
                    <a:pt x="115285" y="1010787"/>
                  </a:lnTo>
                  <a:lnTo>
                    <a:pt x="80435" y="1107302"/>
                  </a:lnTo>
                  <a:lnTo>
                    <a:pt x="50943" y="1203824"/>
                  </a:lnTo>
                  <a:lnTo>
                    <a:pt x="29492" y="1303025"/>
                  </a:lnTo>
                  <a:lnTo>
                    <a:pt x="13406" y="1404910"/>
                  </a:lnTo>
                  <a:lnTo>
                    <a:pt x="2677" y="1509474"/>
                  </a:lnTo>
                  <a:lnTo>
                    <a:pt x="0" y="1614039"/>
                  </a:lnTo>
                  <a:lnTo>
                    <a:pt x="0" y="1697152"/>
                  </a:lnTo>
                  <a:lnTo>
                    <a:pt x="8043" y="1777582"/>
                  </a:lnTo>
                  <a:lnTo>
                    <a:pt x="18766" y="1858018"/>
                  </a:lnTo>
                  <a:lnTo>
                    <a:pt x="32172" y="1938453"/>
                  </a:lnTo>
                  <a:lnTo>
                    <a:pt x="50943" y="2016204"/>
                  </a:lnTo>
                  <a:lnTo>
                    <a:pt x="72392" y="2091275"/>
                  </a:lnTo>
                  <a:lnTo>
                    <a:pt x="96521" y="2166346"/>
                  </a:lnTo>
                  <a:lnTo>
                    <a:pt x="126014" y="2241419"/>
                  </a:lnTo>
                  <a:lnTo>
                    <a:pt x="158185" y="2311127"/>
                  </a:lnTo>
                  <a:lnTo>
                    <a:pt x="193043" y="2380838"/>
                  </a:lnTo>
                  <a:lnTo>
                    <a:pt x="273471" y="2514890"/>
                  </a:lnTo>
                  <a:lnTo>
                    <a:pt x="319051" y="2576561"/>
                  </a:lnTo>
                  <a:lnTo>
                    <a:pt x="367314" y="2638228"/>
                  </a:lnTo>
                  <a:lnTo>
                    <a:pt x="418258" y="2697212"/>
                  </a:lnTo>
                  <a:lnTo>
                    <a:pt x="471878" y="2753513"/>
                  </a:lnTo>
                  <a:lnTo>
                    <a:pt x="528179" y="2807135"/>
                  </a:lnTo>
                  <a:lnTo>
                    <a:pt x="584486" y="2855399"/>
                  </a:lnTo>
                  <a:lnTo>
                    <a:pt x="646152" y="2903655"/>
                  </a:lnTo>
                  <a:lnTo>
                    <a:pt x="710494" y="2949235"/>
                  </a:lnTo>
                  <a:lnTo>
                    <a:pt x="774844" y="2992135"/>
                  </a:lnTo>
                  <a:lnTo>
                    <a:pt x="841872" y="3029669"/>
                  </a:lnTo>
                  <a:lnTo>
                    <a:pt x="911580" y="3064521"/>
                  </a:lnTo>
                  <a:lnTo>
                    <a:pt x="983972" y="3096699"/>
                  </a:lnTo>
                  <a:lnTo>
                    <a:pt x="1056360" y="3126191"/>
                  </a:lnTo>
                  <a:lnTo>
                    <a:pt x="1131431" y="3152999"/>
                  </a:lnTo>
                  <a:lnTo>
                    <a:pt x="1209188" y="3174448"/>
                  </a:lnTo>
                  <a:lnTo>
                    <a:pt x="1364688" y="3206622"/>
                  </a:lnTo>
                  <a:lnTo>
                    <a:pt x="1445125" y="3217348"/>
                  </a:lnTo>
                  <a:lnTo>
                    <a:pt x="1528239" y="3222707"/>
                  </a:lnTo>
                  <a:lnTo>
                    <a:pt x="1611354" y="3225392"/>
                  </a:lnTo>
                  <a:lnTo>
                    <a:pt x="1694467" y="3222707"/>
                  </a:lnTo>
                  <a:lnTo>
                    <a:pt x="1774903" y="3217348"/>
                  </a:lnTo>
                  <a:lnTo>
                    <a:pt x="1855333" y="3206622"/>
                  </a:lnTo>
                  <a:lnTo>
                    <a:pt x="1935767" y="3190536"/>
                  </a:lnTo>
                  <a:lnTo>
                    <a:pt x="2013519" y="3174448"/>
                  </a:lnTo>
                  <a:lnTo>
                    <a:pt x="2088590" y="3152999"/>
                  </a:lnTo>
                  <a:lnTo>
                    <a:pt x="2163663" y="3126191"/>
                  </a:lnTo>
                  <a:lnTo>
                    <a:pt x="2238734" y="3096699"/>
                  </a:lnTo>
                  <a:lnTo>
                    <a:pt x="2308448" y="3064521"/>
                  </a:lnTo>
                  <a:lnTo>
                    <a:pt x="2378156" y="3029669"/>
                  </a:lnTo>
                  <a:lnTo>
                    <a:pt x="2445183" y="2992135"/>
                  </a:lnTo>
                  <a:lnTo>
                    <a:pt x="2512212" y="2949235"/>
                  </a:lnTo>
                  <a:lnTo>
                    <a:pt x="2573876" y="2903655"/>
                  </a:lnTo>
                  <a:lnTo>
                    <a:pt x="2635542" y="2855399"/>
                  </a:lnTo>
                  <a:lnTo>
                    <a:pt x="2694528" y="2807135"/>
                  </a:lnTo>
                  <a:lnTo>
                    <a:pt x="2750828" y="2753513"/>
                  </a:lnTo>
                  <a:lnTo>
                    <a:pt x="2804450" y="2697212"/>
                  </a:lnTo>
                  <a:lnTo>
                    <a:pt x="2855392" y="2638228"/>
                  </a:lnTo>
                  <a:lnTo>
                    <a:pt x="2946550" y="2514890"/>
                  </a:lnTo>
                  <a:lnTo>
                    <a:pt x="2989450" y="2447861"/>
                  </a:lnTo>
                  <a:lnTo>
                    <a:pt x="3026985" y="2380838"/>
                  </a:lnTo>
                  <a:lnTo>
                    <a:pt x="3064521" y="2311127"/>
                  </a:lnTo>
                  <a:lnTo>
                    <a:pt x="3096692" y="2241419"/>
                  </a:lnTo>
                  <a:lnTo>
                    <a:pt x="3150314" y="2091275"/>
                  </a:lnTo>
                  <a:lnTo>
                    <a:pt x="3171763" y="2016204"/>
                  </a:lnTo>
                  <a:lnTo>
                    <a:pt x="3190536" y="1938453"/>
                  </a:lnTo>
                  <a:lnTo>
                    <a:pt x="3203936" y="1858018"/>
                  </a:lnTo>
                  <a:lnTo>
                    <a:pt x="3214663" y="1777582"/>
                  </a:lnTo>
                  <a:lnTo>
                    <a:pt x="3220029" y="1697152"/>
                  </a:lnTo>
                  <a:lnTo>
                    <a:pt x="3222707" y="1614039"/>
                  </a:lnTo>
                  <a:lnTo>
                    <a:pt x="3220029" y="1530925"/>
                  </a:lnTo>
                  <a:lnTo>
                    <a:pt x="3214663" y="1447810"/>
                  </a:lnTo>
                  <a:lnTo>
                    <a:pt x="3203936" y="1367373"/>
                  </a:lnTo>
                  <a:lnTo>
                    <a:pt x="3190536" y="1286939"/>
                  </a:lnTo>
                  <a:lnTo>
                    <a:pt x="3171763" y="1209188"/>
                  </a:lnTo>
                  <a:lnTo>
                    <a:pt x="3150314" y="1134117"/>
                  </a:lnTo>
                  <a:lnTo>
                    <a:pt x="3123507" y="1059046"/>
                  </a:lnTo>
                  <a:lnTo>
                    <a:pt x="3096692" y="986651"/>
                  </a:lnTo>
                  <a:lnTo>
                    <a:pt x="3064521" y="914265"/>
                  </a:lnTo>
                  <a:lnTo>
                    <a:pt x="3026985" y="844557"/>
                  </a:lnTo>
                  <a:lnTo>
                    <a:pt x="2989450" y="777530"/>
                  </a:lnTo>
                  <a:lnTo>
                    <a:pt x="2946550" y="710501"/>
                  </a:lnTo>
                  <a:lnTo>
                    <a:pt x="2855392" y="587165"/>
                  </a:lnTo>
                  <a:lnTo>
                    <a:pt x="2804450" y="528186"/>
                  </a:lnTo>
                  <a:lnTo>
                    <a:pt x="2750828" y="474557"/>
                  </a:lnTo>
                  <a:lnTo>
                    <a:pt x="2694528" y="420937"/>
                  </a:lnTo>
                  <a:lnTo>
                    <a:pt x="2635542" y="370000"/>
                  </a:lnTo>
                  <a:lnTo>
                    <a:pt x="2573876" y="321737"/>
                  </a:lnTo>
                  <a:lnTo>
                    <a:pt x="2512212" y="276156"/>
                  </a:lnTo>
                  <a:lnTo>
                    <a:pt x="2445183" y="233256"/>
                  </a:lnTo>
                  <a:lnTo>
                    <a:pt x="2378156" y="195722"/>
                  </a:lnTo>
                  <a:lnTo>
                    <a:pt x="2308448" y="160871"/>
                  </a:lnTo>
                  <a:lnTo>
                    <a:pt x="2238734" y="128693"/>
                  </a:lnTo>
                  <a:lnTo>
                    <a:pt x="2163663" y="99206"/>
                  </a:lnTo>
                  <a:lnTo>
                    <a:pt x="2091275" y="72392"/>
                  </a:lnTo>
                  <a:lnTo>
                    <a:pt x="2013519" y="50943"/>
                  </a:lnTo>
                  <a:lnTo>
                    <a:pt x="1935767" y="34856"/>
                  </a:lnTo>
                  <a:lnTo>
                    <a:pt x="1855333" y="18770"/>
                  </a:lnTo>
                  <a:lnTo>
                    <a:pt x="1694467" y="2684"/>
                  </a:lnTo>
                  <a:lnTo>
                    <a:pt x="1611354" y="0"/>
                  </a:lnTo>
                  <a:close/>
                </a:path>
              </a:pathLst>
            </a:custGeom>
            <a:solidFill>
              <a:srgbClr val="2CB0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593768" y="6602540"/>
              <a:ext cx="847725" cy="1614170"/>
            </a:xfrm>
            <a:custGeom>
              <a:avLst/>
              <a:gdLst/>
              <a:ahLst/>
              <a:cxnLst/>
              <a:rect l="l" t="t" r="r" b="b"/>
              <a:pathLst>
                <a:path w="847725" h="1614170">
                  <a:moveTo>
                    <a:pt x="847238" y="0"/>
                  </a:moveTo>
                  <a:lnTo>
                    <a:pt x="734630" y="5363"/>
                  </a:lnTo>
                  <a:lnTo>
                    <a:pt x="624701" y="16092"/>
                  </a:lnTo>
                  <a:lnTo>
                    <a:pt x="514778" y="34856"/>
                  </a:lnTo>
                  <a:lnTo>
                    <a:pt x="404849" y="61670"/>
                  </a:lnTo>
                  <a:lnTo>
                    <a:pt x="300285" y="96521"/>
                  </a:lnTo>
                  <a:lnTo>
                    <a:pt x="195721" y="136743"/>
                  </a:lnTo>
                  <a:lnTo>
                    <a:pt x="96521" y="187678"/>
                  </a:lnTo>
                  <a:lnTo>
                    <a:pt x="0" y="241300"/>
                  </a:lnTo>
                  <a:lnTo>
                    <a:pt x="847238" y="1614039"/>
                  </a:lnTo>
                  <a:lnTo>
                    <a:pt x="847238" y="0"/>
                  </a:lnTo>
                  <a:close/>
                </a:path>
              </a:pathLst>
            </a:custGeom>
            <a:solidFill>
              <a:srgbClr val="3495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593313" y="6601802"/>
              <a:ext cx="847725" cy="1614170"/>
            </a:xfrm>
            <a:custGeom>
              <a:avLst/>
              <a:gdLst/>
              <a:ahLst/>
              <a:cxnLst/>
              <a:rect l="l" t="t" r="r" b="b"/>
              <a:pathLst>
                <a:path w="847725" h="1614170">
                  <a:moveTo>
                    <a:pt x="0" y="241299"/>
                  </a:moveTo>
                  <a:lnTo>
                    <a:pt x="96519" y="187677"/>
                  </a:lnTo>
                  <a:lnTo>
                    <a:pt x="195720" y="136747"/>
                  </a:lnTo>
                  <a:lnTo>
                    <a:pt x="300284" y="96526"/>
                  </a:lnTo>
                  <a:lnTo>
                    <a:pt x="404849" y="61669"/>
                  </a:lnTo>
                  <a:lnTo>
                    <a:pt x="514778" y="34861"/>
                  </a:lnTo>
                  <a:lnTo>
                    <a:pt x="624700" y="16090"/>
                  </a:lnTo>
                  <a:lnTo>
                    <a:pt x="734627" y="5368"/>
                  </a:lnTo>
                  <a:lnTo>
                    <a:pt x="847235" y="0"/>
                  </a:lnTo>
                  <a:lnTo>
                    <a:pt x="847235" y="1614043"/>
                  </a:lnTo>
                  <a:lnTo>
                    <a:pt x="0" y="241299"/>
                  </a:lnTo>
                  <a:close/>
                </a:path>
              </a:pathLst>
            </a:custGeom>
            <a:ln w="348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11582248" y="6841850"/>
            <a:ext cx="216535" cy="216535"/>
            <a:chOff x="11582248" y="6841850"/>
            <a:chExt cx="216535" cy="216535"/>
          </a:xfrm>
        </p:grpSpPr>
        <p:sp>
          <p:nvSpPr>
            <p:cNvPr id="22" name="object 22"/>
            <p:cNvSpPr/>
            <p:nvPr/>
          </p:nvSpPr>
          <p:spPr>
            <a:xfrm>
              <a:off x="11602895" y="6862497"/>
              <a:ext cx="175260" cy="175260"/>
            </a:xfrm>
            <a:custGeom>
              <a:avLst/>
              <a:gdLst/>
              <a:ahLst/>
              <a:cxnLst/>
              <a:rect l="l" t="t" r="r" b="b"/>
              <a:pathLst>
                <a:path w="175259" h="175259">
                  <a:moveTo>
                    <a:pt x="174724" y="0"/>
                  </a:moveTo>
                  <a:lnTo>
                    <a:pt x="0" y="0"/>
                  </a:lnTo>
                  <a:lnTo>
                    <a:pt x="0" y="174732"/>
                  </a:lnTo>
                  <a:lnTo>
                    <a:pt x="174724" y="174732"/>
                  </a:lnTo>
                  <a:lnTo>
                    <a:pt x="174724" y="0"/>
                  </a:lnTo>
                  <a:close/>
                </a:path>
              </a:pathLst>
            </a:custGeom>
            <a:solidFill>
              <a:srgbClr val="2CB0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602895" y="6862497"/>
              <a:ext cx="175260" cy="175260"/>
            </a:xfrm>
            <a:custGeom>
              <a:avLst/>
              <a:gdLst/>
              <a:ahLst/>
              <a:cxnLst/>
              <a:rect l="l" t="t" r="r" b="b"/>
              <a:pathLst>
                <a:path w="175259" h="175259">
                  <a:moveTo>
                    <a:pt x="0" y="0"/>
                  </a:moveTo>
                  <a:lnTo>
                    <a:pt x="174724" y="0"/>
                  </a:lnTo>
                  <a:lnTo>
                    <a:pt x="174724" y="174732"/>
                  </a:lnTo>
                  <a:lnTo>
                    <a:pt x="0" y="174732"/>
                  </a:lnTo>
                  <a:lnTo>
                    <a:pt x="0" y="0"/>
                  </a:lnTo>
                  <a:close/>
                </a:path>
              </a:pathLst>
            </a:custGeom>
            <a:ln w="41294">
              <a:solidFill>
                <a:srgbClr val="2CB0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1895744" y="6577970"/>
            <a:ext cx="6718934" cy="108204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baseline="2222" sz="375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dirty="0" baseline="2222" sz="3750" spc="-1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baseline="2222" sz="3750">
                <a:solidFill>
                  <a:srgbClr val="00597A"/>
                </a:solidFill>
                <a:latin typeface="Tahoma"/>
                <a:cs typeface="Tahoma"/>
              </a:rPr>
              <a:t>бюджет</a:t>
            </a:r>
            <a:r>
              <a:rPr dirty="0" baseline="2222" sz="3750" spc="-15">
                <a:solidFill>
                  <a:srgbClr val="00597A"/>
                </a:solidFill>
                <a:latin typeface="Tahoma"/>
                <a:cs typeface="Tahoma"/>
              </a:rPr>
              <a:t> -</a:t>
            </a:r>
            <a:r>
              <a:rPr dirty="0" sz="2500" spc="-10" b="1">
                <a:solidFill>
                  <a:srgbClr val="00597A"/>
                </a:solidFill>
                <a:latin typeface="Tahoma"/>
                <a:cs typeface="Tahoma"/>
              </a:rPr>
              <a:t>744,23 </a:t>
            </a:r>
            <a:r>
              <a:rPr dirty="0" sz="2500" b="1">
                <a:solidFill>
                  <a:srgbClr val="00597A"/>
                </a:solidFill>
                <a:latin typeface="Tahoma"/>
                <a:cs typeface="Tahoma"/>
              </a:rPr>
              <a:t>млн.</a:t>
            </a:r>
            <a:r>
              <a:rPr dirty="0" sz="2500" spc="-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597A"/>
                </a:solidFill>
                <a:latin typeface="Tahoma"/>
                <a:cs typeface="Tahoma"/>
              </a:rPr>
              <a:t>рублей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500">
                <a:solidFill>
                  <a:srgbClr val="00597A"/>
                </a:solidFill>
                <a:latin typeface="Tahoma"/>
                <a:cs typeface="Tahoma"/>
              </a:rPr>
              <a:t>Областной</a:t>
            </a:r>
            <a:r>
              <a:rPr dirty="0" sz="250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597A"/>
                </a:solidFill>
                <a:latin typeface="Tahoma"/>
                <a:cs typeface="Tahoma"/>
              </a:rPr>
              <a:t>бюджет</a:t>
            </a:r>
            <a:r>
              <a:rPr dirty="0" sz="250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500" spc="-5">
                <a:solidFill>
                  <a:srgbClr val="00597A"/>
                </a:solidFill>
                <a:latin typeface="Tahoma"/>
                <a:cs typeface="Tahoma"/>
              </a:rPr>
              <a:t>-</a:t>
            </a:r>
            <a:r>
              <a:rPr dirty="0" sz="2500" spc="-37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597A"/>
                </a:solidFill>
                <a:latin typeface="Tahoma"/>
                <a:cs typeface="Tahoma"/>
              </a:rPr>
              <a:t>31,01</a:t>
            </a:r>
            <a:r>
              <a:rPr dirty="0" sz="250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597A"/>
                </a:solidFill>
                <a:latin typeface="Tahoma"/>
                <a:cs typeface="Tahoma"/>
              </a:rPr>
              <a:t>млн.</a:t>
            </a:r>
            <a:r>
              <a:rPr dirty="0" sz="250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597A"/>
                </a:solidFill>
                <a:latin typeface="Tahoma"/>
                <a:cs typeface="Tahoma"/>
              </a:rPr>
              <a:t>рублей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582248" y="7385105"/>
            <a:ext cx="216535" cy="213360"/>
            <a:chOff x="11582248" y="7385105"/>
            <a:chExt cx="216535" cy="213360"/>
          </a:xfrm>
        </p:grpSpPr>
        <p:sp>
          <p:nvSpPr>
            <p:cNvPr id="26" name="object 26"/>
            <p:cNvSpPr/>
            <p:nvPr/>
          </p:nvSpPr>
          <p:spPr>
            <a:xfrm>
              <a:off x="11602895" y="7405752"/>
              <a:ext cx="175260" cy="172085"/>
            </a:xfrm>
            <a:custGeom>
              <a:avLst/>
              <a:gdLst/>
              <a:ahLst/>
              <a:cxnLst/>
              <a:rect l="l" t="t" r="r" b="b"/>
              <a:pathLst>
                <a:path w="175259" h="172084">
                  <a:moveTo>
                    <a:pt x="174724" y="0"/>
                  </a:moveTo>
                  <a:lnTo>
                    <a:pt x="0" y="0"/>
                  </a:lnTo>
                  <a:lnTo>
                    <a:pt x="0" y="171542"/>
                  </a:lnTo>
                  <a:lnTo>
                    <a:pt x="174724" y="171542"/>
                  </a:lnTo>
                  <a:lnTo>
                    <a:pt x="174724" y="0"/>
                  </a:lnTo>
                  <a:close/>
                </a:path>
              </a:pathLst>
            </a:custGeom>
            <a:solidFill>
              <a:srgbClr val="3495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602895" y="7405752"/>
              <a:ext cx="175260" cy="172085"/>
            </a:xfrm>
            <a:custGeom>
              <a:avLst/>
              <a:gdLst/>
              <a:ahLst/>
              <a:cxnLst/>
              <a:rect l="l" t="t" r="r" b="b"/>
              <a:pathLst>
                <a:path w="175259" h="172084">
                  <a:moveTo>
                    <a:pt x="0" y="0"/>
                  </a:moveTo>
                  <a:lnTo>
                    <a:pt x="174724" y="0"/>
                  </a:lnTo>
                  <a:lnTo>
                    <a:pt x="174724" y="171542"/>
                  </a:lnTo>
                  <a:lnTo>
                    <a:pt x="0" y="171542"/>
                  </a:lnTo>
                  <a:lnTo>
                    <a:pt x="0" y="0"/>
                  </a:lnTo>
                  <a:close/>
                </a:path>
              </a:pathLst>
            </a:custGeom>
            <a:ln w="41294">
              <a:solidFill>
                <a:srgbClr val="3495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310293" y="7780809"/>
            <a:ext cx="1733550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850" spc="-5" b="1">
                <a:solidFill>
                  <a:srgbClr val="00597A"/>
                </a:solidFill>
                <a:latin typeface="Tahoma"/>
                <a:cs typeface="Tahoma"/>
              </a:rPr>
              <a:t>775,24</a:t>
            </a:r>
            <a:endParaRPr sz="3850">
              <a:latin typeface="Tahoma"/>
              <a:cs typeface="Tahoma"/>
            </a:endParaRPr>
          </a:p>
          <a:p>
            <a:pPr marL="40005">
              <a:lnSpc>
                <a:spcPct val="100000"/>
              </a:lnSpc>
              <a:spcBef>
                <a:spcPts val="55"/>
              </a:spcBef>
            </a:pPr>
            <a:r>
              <a:rPr dirty="0" sz="2300" spc="10">
                <a:solidFill>
                  <a:srgbClr val="00597A"/>
                </a:solidFill>
                <a:latin typeface="Tahoma"/>
                <a:cs typeface="Tahoma"/>
              </a:rPr>
              <a:t>млн.</a:t>
            </a:r>
            <a:r>
              <a:rPr dirty="0" sz="2300" spc="-9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300" spc="10">
                <a:solidFill>
                  <a:srgbClr val="00597A"/>
                </a:solidFill>
                <a:latin typeface="Tahoma"/>
                <a:cs typeface="Tahoma"/>
              </a:rPr>
              <a:t>рублей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21952" y="8903759"/>
            <a:ext cx="1360170" cy="6242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2250" spc="10" b="1">
                <a:solidFill>
                  <a:srgbClr val="FFFFFF"/>
                </a:solidFill>
                <a:latin typeface="Tahoma"/>
                <a:cs typeface="Tahoma"/>
              </a:rPr>
              <a:t>744,23</a:t>
            </a:r>
            <a:endParaRPr sz="22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650" spc="-5" b="1">
                <a:solidFill>
                  <a:srgbClr val="FFFFFF"/>
                </a:solidFill>
                <a:latin typeface="Tahoma"/>
                <a:cs typeface="Tahoma"/>
              </a:rPr>
              <a:t>млн.</a:t>
            </a:r>
            <a:r>
              <a:rPr dirty="0" sz="16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5" b="1">
                <a:solidFill>
                  <a:srgbClr val="FFFFFF"/>
                </a:solidFill>
                <a:latin typeface="Tahoma"/>
                <a:cs typeface="Tahoma"/>
              </a:rPr>
              <a:t>рублей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06809" y="6766716"/>
            <a:ext cx="1235710" cy="5949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200" spc="20" b="1">
                <a:solidFill>
                  <a:srgbClr val="FFFFFF"/>
                </a:solidFill>
                <a:latin typeface="Tahoma"/>
                <a:cs typeface="Tahoma"/>
              </a:rPr>
              <a:t>31,01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450" spc="20" b="1">
                <a:solidFill>
                  <a:srgbClr val="FFFFFF"/>
                </a:solidFill>
                <a:latin typeface="Tahoma"/>
                <a:cs typeface="Tahoma"/>
              </a:rPr>
              <a:t>млн.</a:t>
            </a:r>
            <a:r>
              <a:rPr dirty="0" sz="145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50" spc="20" b="1">
                <a:solidFill>
                  <a:srgbClr val="FFFFFF"/>
                </a:solidFill>
                <a:latin typeface="Tahoma"/>
                <a:cs typeface="Tahoma"/>
              </a:rPr>
              <a:t>рублей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28188" y="8856191"/>
            <a:ext cx="7091045" cy="119380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705"/>
              </a:spcBef>
              <a:buChar char="-"/>
              <a:tabLst>
                <a:tab pos="204470" algn="l"/>
              </a:tabLst>
            </a:pPr>
            <a:r>
              <a:rPr dirty="0" sz="2200" spc="20">
                <a:solidFill>
                  <a:srgbClr val="6C797F"/>
                </a:solidFill>
                <a:latin typeface="Tahoma"/>
                <a:cs typeface="Tahoma"/>
              </a:rPr>
              <a:t>На</a:t>
            </a:r>
            <a:r>
              <a:rPr dirty="0" sz="2200" spc="10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10.10.2022 </a:t>
            </a:r>
            <a:r>
              <a:rPr dirty="0" sz="2200" spc="10">
                <a:solidFill>
                  <a:srgbClr val="6C797F"/>
                </a:solidFill>
                <a:latin typeface="Tahoma"/>
                <a:cs typeface="Tahoma"/>
              </a:rPr>
              <a:t>г.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работы завершены</a:t>
            </a:r>
            <a:r>
              <a:rPr dirty="0" sz="2200" spc="10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на</a:t>
            </a:r>
            <a:r>
              <a:rPr dirty="0" sz="2200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20" b="1">
                <a:solidFill>
                  <a:srgbClr val="6C797F"/>
                </a:solidFill>
                <a:latin typeface="Tahoma"/>
                <a:cs typeface="Tahoma"/>
              </a:rPr>
              <a:t>121</a:t>
            </a:r>
            <a:r>
              <a:rPr dirty="0" sz="2200" spc="5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объекте</a:t>
            </a:r>
            <a:endParaRPr sz="2200">
              <a:latin typeface="Tahoma"/>
              <a:cs typeface="Tahoma"/>
            </a:endParaRPr>
          </a:p>
          <a:p>
            <a:pPr marL="18415" marR="1288415">
              <a:lnSpc>
                <a:spcPct val="102099"/>
              </a:lnSpc>
              <a:spcBef>
                <a:spcPts val="555"/>
              </a:spcBef>
              <a:buChar char="-"/>
              <a:tabLst>
                <a:tab pos="210820" algn="l"/>
              </a:tabLst>
            </a:pPr>
            <a:r>
              <a:rPr dirty="0" sz="2200" spc="20">
                <a:solidFill>
                  <a:srgbClr val="6C797F"/>
                </a:solidFill>
                <a:latin typeface="Tahoma"/>
                <a:cs typeface="Tahoma"/>
              </a:rPr>
              <a:t>На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аналогичный период 2021 года работы </a:t>
            </a:r>
            <a:r>
              <a:rPr dirty="0" sz="2200" spc="-680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20">
                <a:solidFill>
                  <a:srgbClr val="6C797F"/>
                </a:solidFill>
                <a:latin typeface="Tahoma"/>
                <a:cs typeface="Tahoma"/>
              </a:rPr>
              <a:t>были</a:t>
            </a:r>
            <a:r>
              <a:rPr dirty="0" sz="2200" spc="5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завершены</a:t>
            </a:r>
            <a:r>
              <a:rPr dirty="0" sz="2200" spc="10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на</a:t>
            </a:r>
            <a:r>
              <a:rPr dirty="0" sz="2200" spc="5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20" b="1">
                <a:solidFill>
                  <a:srgbClr val="6C797F"/>
                </a:solidFill>
                <a:latin typeface="Tahoma"/>
                <a:cs typeface="Tahoma"/>
              </a:rPr>
              <a:t>147</a:t>
            </a:r>
            <a:r>
              <a:rPr dirty="0" sz="2200" spc="4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6C797F"/>
                </a:solidFill>
                <a:latin typeface="Tahoma"/>
                <a:cs typeface="Tahoma"/>
              </a:rPr>
              <a:t>объектах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794941" y="8984188"/>
            <a:ext cx="44450" cy="1002030"/>
          </a:xfrm>
          <a:custGeom>
            <a:avLst/>
            <a:gdLst/>
            <a:ahLst/>
            <a:cxnLst/>
            <a:rect l="l" t="t" r="r" b="b"/>
            <a:pathLst>
              <a:path w="44450" h="1002029">
                <a:moveTo>
                  <a:pt x="44327" y="0"/>
                </a:moveTo>
                <a:lnTo>
                  <a:pt x="0" y="0"/>
                </a:lnTo>
                <a:lnTo>
                  <a:pt x="0" y="1001574"/>
                </a:lnTo>
                <a:lnTo>
                  <a:pt x="44327" y="1001574"/>
                </a:lnTo>
                <a:lnTo>
                  <a:pt x="44327" y="0"/>
                </a:lnTo>
                <a:close/>
              </a:path>
            </a:pathLst>
          </a:custGeom>
          <a:solidFill>
            <a:srgbClr val="878E9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14" y="0"/>
            <a:ext cx="20109180" cy="11174095"/>
            <a:chOff x="-2614" y="0"/>
            <a:chExt cx="20109180" cy="11174095"/>
          </a:xfrm>
        </p:grpSpPr>
        <p:sp>
          <p:nvSpPr>
            <p:cNvPr id="3" name="object 3"/>
            <p:cNvSpPr/>
            <p:nvPr/>
          </p:nvSpPr>
          <p:spPr>
            <a:xfrm>
              <a:off x="-74" y="460"/>
              <a:ext cx="20104100" cy="11169015"/>
            </a:xfrm>
            <a:custGeom>
              <a:avLst/>
              <a:gdLst/>
              <a:ahLst/>
              <a:cxnLst/>
              <a:rect l="l" t="t" r="r" b="b"/>
              <a:pathLst>
                <a:path w="20104100" h="11169015">
                  <a:moveTo>
                    <a:pt x="0" y="0"/>
                  </a:moveTo>
                  <a:lnTo>
                    <a:pt x="20104100" y="0"/>
                  </a:lnTo>
                  <a:lnTo>
                    <a:pt x="20104100" y="11168945"/>
                  </a:lnTo>
                  <a:lnTo>
                    <a:pt x="0" y="11168945"/>
                  </a:lnTo>
                  <a:lnTo>
                    <a:pt x="0" y="0"/>
                  </a:lnTo>
                  <a:close/>
                </a:path>
              </a:pathLst>
            </a:custGeom>
            <a:ln w="446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98" y="10319028"/>
              <a:ext cx="20104735" cy="851535"/>
            </a:xfrm>
            <a:custGeom>
              <a:avLst/>
              <a:gdLst/>
              <a:ahLst/>
              <a:cxnLst/>
              <a:rect l="l" t="t" r="r" b="b"/>
              <a:pathLst>
                <a:path w="20104735" h="851534">
                  <a:moveTo>
                    <a:pt x="1005" y="0"/>
                  </a:moveTo>
                  <a:lnTo>
                    <a:pt x="0" y="850573"/>
                  </a:lnTo>
                  <a:lnTo>
                    <a:pt x="20104404" y="851187"/>
                  </a:lnTo>
                  <a:lnTo>
                    <a:pt x="20104404" y="169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FDC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89559" y="354161"/>
            <a:ext cx="19414490" cy="1596390"/>
            <a:chOff x="689559" y="354161"/>
            <a:chExt cx="19414490" cy="15963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183" y="1685214"/>
              <a:ext cx="18394695" cy="874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559" y="354161"/>
              <a:ext cx="830022" cy="159625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24070" y="1877083"/>
            <a:ext cx="16712565" cy="223583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645795">
              <a:lnSpc>
                <a:spcPct val="100000"/>
              </a:lnSpc>
              <a:spcBef>
                <a:spcPts val="1110"/>
              </a:spcBef>
            </a:pP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Информация по результатам голосования по отбору</a:t>
            </a:r>
            <a:r>
              <a:rPr dirty="0" sz="2950" spc="2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общественных пространств</a:t>
            </a:r>
            <a:endParaRPr sz="2950">
              <a:latin typeface="Tahoma"/>
              <a:cs typeface="Tahoma"/>
            </a:endParaRPr>
          </a:p>
          <a:p>
            <a:pPr marL="12700" marR="8319134">
              <a:lnSpc>
                <a:spcPct val="109600"/>
              </a:lnSpc>
              <a:spcBef>
                <a:spcPts val="525"/>
              </a:spcBef>
            </a:pP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На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территории</a:t>
            </a:r>
            <a:r>
              <a:rPr dirty="0" sz="2200" spc="2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Новосибирской</a:t>
            </a:r>
            <a:r>
              <a:rPr dirty="0" sz="2200" spc="2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области</a:t>
            </a:r>
            <a:r>
              <a:rPr dirty="0" sz="2200" spc="2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голосование</a:t>
            </a:r>
            <a:r>
              <a:rPr dirty="0" sz="2200" spc="2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проходило </a:t>
            </a:r>
            <a:r>
              <a:rPr dirty="0" sz="2200" spc="-67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на территории 14 муниципальных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образований (далее –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МО)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ahoma"/>
              <a:cs typeface="Tahoma"/>
            </a:endParaRPr>
          </a:p>
          <a:p>
            <a:pPr marL="654685">
              <a:lnSpc>
                <a:spcPct val="100000"/>
              </a:lnSpc>
            </a:pP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Голосование</a:t>
            </a:r>
            <a:r>
              <a:rPr dirty="0" sz="295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осуществлялось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по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4</a:t>
            </a:r>
            <a:r>
              <a:rPr dirty="0" sz="29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00597A"/>
                </a:solidFill>
                <a:latin typeface="Tahoma"/>
                <a:cs typeface="Tahoma"/>
              </a:rPr>
              <a:t>тематикам: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95846" y="8087975"/>
            <a:ext cx="2536825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0">
                <a:solidFill>
                  <a:srgbClr val="878E98"/>
                </a:solidFill>
                <a:latin typeface="Tahoma"/>
                <a:cs typeface="Tahoma"/>
              </a:rPr>
              <a:t>в</a:t>
            </a:r>
            <a:r>
              <a:rPr dirty="0" sz="2950" spc="-75">
                <a:solidFill>
                  <a:srgbClr val="878E98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878E98"/>
                </a:solidFill>
                <a:latin typeface="Tahoma"/>
                <a:cs typeface="Tahoma"/>
              </a:rPr>
              <a:t>голосовании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95846" y="8452063"/>
            <a:ext cx="296418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5">
                <a:solidFill>
                  <a:srgbClr val="878E98"/>
                </a:solidFill>
                <a:latin typeface="Tahoma"/>
                <a:cs typeface="Tahoma"/>
              </a:rPr>
              <a:t>приняло</a:t>
            </a:r>
            <a:r>
              <a:rPr dirty="0" sz="2950" spc="-75">
                <a:solidFill>
                  <a:srgbClr val="878E98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878E98"/>
                </a:solidFill>
                <a:latin typeface="Tahoma"/>
                <a:cs typeface="Tahoma"/>
              </a:rPr>
              <a:t>участие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95846" y="8816151"/>
            <a:ext cx="3174365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5" b="1">
                <a:solidFill>
                  <a:srgbClr val="878E98"/>
                </a:solidFill>
                <a:latin typeface="Tahoma"/>
                <a:cs typeface="Tahoma"/>
              </a:rPr>
              <a:t>54</a:t>
            </a:r>
            <a:r>
              <a:rPr dirty="0" sz="2950" spc="-20" b="1">
                <a:solidFill>
                  <a:srgbClr val="878E98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878E98"/>
                </a:solidFill>
                <a:latin typeface="Tahoma"/>
                <a:cs typeface="Tahoma"/>
              </a:rPr>
              <a:t>495</a:t>
            </a:r>
            <a:r>
              <a:rPr dirty="0" sz="2950" spc="-20" b="1">
                <a:solidFill>
                  <a:srgbClr val="878E98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878E98"/>
                </a:solidFill>
                <a:latin typeface="Tahoma"/>
                <a:cs typeface="Tahoma"/>
              </a:rPr>
              <a:t>жителей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1958" y="4236229"/>
            <a:ext cx="12831445" cy="1115060"/>
          </a:xfrm>
          <a:prstGeom prst="rect">
            <a:avLst/>
          </a:prstGeom>
          <a:solidFill>
            <a:srgbClr val="DEFADF"/>
          </a:solidFill>
        </p:spPr>
        <p:txBody>
          <a:bodyPr wrap="square" lIns="0" tIns="165100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1300"/>
              </a:spcBef>
            </a:pP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1.</a:t>
            </a:r>
            <a:r>
              <a:rPr dirty="0" sz="2450" spc="4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Выбор</a:t>
            </a:r>
            <a:r>
              <a:rPr dirty="0" sz="245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объекта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благоустройства</a:t>
            </a:r>
            <a:r>
              <a:rPr dirty="0" sz="2450" spc="4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–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6</a:t>
            </a:r>
            <a:r>
              <a:rPr dirty="0" sz="245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5">
                <a:solidFill>
                  <a:srgbClr val="00597A"/>
                </a:solidFill>
                <a:latin typeface="Tahoma"/>
                <a:cs typeface="Tahoma"/>
              </a:rPr>
              <a:t>МО</a:t>
            </a:r>
            <a:endParaRPr sz="2450">
              <a:latin typeface="Tahoma"/>
              <a:cs typeface="Tahoma"/>
            </a:endParaRPr>
          </a:p>
          <a:p>
            <a:pPr marL="269240">
              <a:lnSpc>
                <a:spcPct val="100000"/>
              </a:lnSpc>
              <a:spcBef>
                <a:spcPts val="110"/>
              </a:spcBef>
            </a:pP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(г.</a:t>
            </a:r>
            <a:r>
              <a:rPr dirty="0" sz="245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Бердск,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г.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Искитим,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г.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Карасук,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р.п.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Краснообск,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г.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Куйбышев,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г.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Татарск);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6825" y="5518753"/>
            <a:ext cx="12831445" cy="1115060"/>
          </a:xfrm>
          <a:prstGeom prst="rect">
            <a:avLst/>
          </a:prstGeom>
          <a:solidFill>
            <a:srgbClr val="DEFADF"/>
          </a:solidFill>
        </p:spPr>
        <p:txBody>
          <a:bodyPr wrap="square" lIns="0" tIns="363220" rIns="0" bIns="0" rtlCol="0" vert="horz">
            <a:spAutoFit/>
          </a:bodyPr>
          <a:lstStyle/>
          <a:p>
            <a:pPr marL="267970">
              <a:lnSpc>
                <a:spcPct val="100000"/>
              </a:lnSpc>
              <a:spcBef>
                <a:spcPts val="2860"/>
              </a:spcBef>
            </a:pP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2.</a:t>
            </a:r>
            <a:r>
              <a:rPr dirty="0" sz="2450" spc="5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Выбор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видов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работ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–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2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5">
                <a:solidFill>
                  <a:srgbClr val="00597A"/>
                </a:solidFill>
                <a:latin typeface="Tahoma"/>
                <a:cs typeface="Tahoma"/>
              </a:rPr>
              <a:t>МО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(г.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Барабинск,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р.п.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Маслянино);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7091" y="6801276"/>
            <a:ext cx="12831445" cy="1115060"/>
          </a:xfrm>
          <a:prstGeom prst="rect">
            <a:avLst/>
          </a:prstGeom>
          <a:solidFill>
            <a:srgbClr val="DEFADF"/>
          </a:solidFill>
        </p:spPr>
        <p:txBody>
          <a:bodyPr wrap="square" lIns="0" tIns="342265" rIns="0" bIns="0" rtlCol="0" vert="horz">
            <a:spAutoFit/>
          </a:bodyPr>
          <a:lstStyle/>
          <a:p>
            <a:pPr marL="257810">
              <a:lnSpc>
                <a:spcPct val="100000"/>
              </a:lnSpc>
              <a:spcBef>
                <a:spcPts val="2695"/>
              </a:spcBef>
            </a:pP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3.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Выбор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названия объекта</a:t>
            </a:r>
            <a:r>
              <a:rPr dirty="0" sz="2450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– 3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5">
                <a:solidFill>
                  <a:srgbClr val="00597A"/>
                </a:solidFill>
                <a:latin typeface="Tahoma"/>
                <a:cs typeface="Tahoma"/>
              </a:rPr>
              <a:t>МО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(г.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Новосибирск, 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р.п.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Линево, 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р.п.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Сузун);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9391" y="8083797"/>
            <a:ext cx="12831445" cy="1115060"/>
          </a:xfrm>
          <a:prstGeom prst="rect">
            <a:avLst/>
          </a:prstGeom>
          <a:solidFill>
            <a:srgbClr val="DEFADF"/>
          </a:solidFill>
        </p:spPr>
        <p:txBody>
          <a:bodyPr wrap="square" lIns="0" tIns="363220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2860"/>
              </a:spcBef>
            </a:pP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4.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Выбор очередности</a:t>
            </a:r>
            <a:r>
              <a:rPr dirty="0" sz="2450" spc="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 b="1">
                <a:solidFill>
                  <a:srgbClr val="00597A"/>
                </a:solidFill>
                <a:latin typeface="Tahoma"/>
                <a:cs typeface="Tahoma"/>
              </a:rPr>
              <a:t>благоустройства</a:t>
            </a:r>
            <a:r>
              <a:rPr dirty="0" sz="2450" spc="55" b="1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–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3 </a:t>
            </a:r>
            <a:r>
              <a:rPr dirty="0" sz="2450" spc="15">
                <a:solidFill>
                  <a:srgbClr val="00597A"/>
                </a:solidFill>
                <a:latin typeface="Tahoma"/>
                <a:cs typeface="Tahoma"/>
              </a:rPr>
              <a:t>МО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(р.п.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 Горный,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г.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 Обь,</a:t>
            </a:r>
            <a:r>
              <a:rPr dirty="0" sz="2450" spc="5">
                <a:solidFill>
                  <a:srgbClr val="00597A"/>
                </a:solidFill>
                <a:latin typeface="Tahoma"/>
                <a:cs typeface="Tahoma"/>
              </a:rPr>
              <a:t> г.</a:t>
            </a:r>
            <a:r>
              <a:rPr dirty="0" sz="2450" spc="10">
                <a:solidFill>
                  <a:srgbClr val="00597A"/>
                </a:solidFill>
                <a:latin typeface="Tahoma"/>
                <a:cs typeface="Tahoma"/>
              </a:rPr>
              <a:t> Тогучин).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80926" y="5798292"/>
            <a:ext cx="860425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5">
                <a:solidFill>
                  <a:srgbClr val="878E98"/>
                </a:solidFill>
                <a:latin typeface="Tahoma"/>
                <a:cs typeface="Tahoma"/>
              </a:rPr>
              <a:t>план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780926" y="6143477"/>
            <a:ext cx="252222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5">
                <a:solidFill>
                  <a:srgbClr val="878E98"/>
                </a:solidFill>
                <a:latin typeface="Tahoma"/>
                <a:cs typeface="Tahoma"/>
              </a:rPr>
              <a:t>по</a:t>
            </a:r>
            <a:r>
              <a:rPr dirty="0" sz="2950" spc="-35">
                <a:solidFill>
                  <a:srgbClr val="878E98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878E98"/>
                </a:solidFill>
                <a:latin typeface="Tahoma"/>
                <a:cs typeface="Tahoma"/>
              </a:rPr>
              <a:t>количеству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80926" y="6488663"/>
            <a:ext cx="3168015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0">
                <a:solidFill>
                  <a:srgbClr val="878E98"/>
                </a:solidFill>
                <a:latin typeface="Tahoma"/>
                <a:cs typeface="Tahoma"/>
              </a:rPr>
              <a:t>голосов</a:t>
            </a:r>
            <a:r>
              <a:rPr dirty="0" sz="2950" spc="-25">
                <a:solidFill>
                  <a:srgbClr val="878E98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878E98"/>
                </a:solidFill>
                <a:latin typeface="Tahoma"/>
                <a:cs typeface="Tahoma"/>
              </a:rPr>
              <a:t>112</a:t>
            </a:r>
            <a:r>
              <a:rPr dirty="0" sz="2950" spc="-15" b="1">
                <a:solidFill>
                  <a:srgbClr val="878E98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878E98"/>
                </a:solidFill>
                <a:latin typeface="Tahoma"/>
                <a:cs typeface="Tahoma"/>
              </a:rPr>
              <a:t>тыс.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620581" y="5981793"/>
            <a:ext cx="44450" cy="3227070"/>
          </a:xfrm>
          <a:custGeom>
            <a:avLst/>
            <a:gdLst/>
            <a:ahLst/>
            <a:cxnLst/>
            <a:rect l="l" t="t" r="r" b="b"/>
            <a:pathLst>
              <a:path w="44450" h="3227070">
                <a:moveTo>
                  <a:pt x="44323" y="2287270"/>
                </a:moveTo>
                <a:lnTo>
                  <a:pt x="0" y="2287270"/>
                </a:lnTo>
                <a:lnTo>
                  <a:pt x="0" y="3226993"/>
                </a:lnTo>
                <a:lnTo>
                  <a:pt x="44323" y="3226993"/>
                </a:lnTo>
                <a:lnTo>
                  <a:pt x="44323" y="2287270"/>
                </a:lnTo>
                <a:close/>
              </a:path>
              <a:path w="44450" h="3227070">
                <a:moveTo>
                  <a:pt x="44323" y="0"/>
                </a:moveTo>
                <a:lnTo>
                  <a:pt x="0" y="0"/>
                </a:lnTo>
                <a:lnTo>
                  <a:pt x="0" y="901293"/>
                </a:lnTo>
                <a:lnTo>
                  <a:pt x="44323" y="901293"/>
                </a:lnTo>
                <a:lnTo>
                  <a:pt x="44323" y="0"/>
                </a:lnTo>
                <a:close/>
              </a:path>
            </a:pathLst>
          </a:custGeom>
          <a:solidFill>
            <a:srgbClr val="878E9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839" y="1996229"/>
            <a:ext cx="16249015" cy="16802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5067935" marR="5080" indent="-3260725">
              <a:lnSpc>
                <a:spcPct val="101600"/>
              </a:lnSpc>
              <a:spcBef>
                <a:spcPts val="70"/>
              </a:spcBef>
              <a:tabLst>
                <a:tab pos="7531734" algn="l"/>
              </a:tabLst>
            </a:pP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Реализованные</a:t>
            </a:r>
            <a:r>
              <a:rPr dirty="0" sz="2950" spc="3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проекты</a:t>
            </a:r>
            <a:r>
              <a:rPr dirty="0" sz="2950" spc="4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по	Всероссийскому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конкурсу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лучших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проектов </a:t>
            </a:r>
            <a:r>
              <a:rPr dirty="0" sz="2950" spc="-8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создания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комфортной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городской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среды</a:t>
            </a:r>
            <a:endParaRPr sz="2950">
              <a:latin typeface="Tahoma"/>
              <a:cs typeface="Tahoma"/>
            </a:endParaRPr>
          </a:p>
          <a:p>
            <a:pPr marL="12700">
              <a:lnSpc>
                <a:spcPts val="2450"/>
              </a:lnSpc>
              <a:spcBef>
                <a:spcPts val="955"/>
              </a:spcBef>
            </a:pP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«Строительство набережной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и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 благоустройство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пляжной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 зоны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озера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450"/>
              </a:lnSpc>
            </a:pP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по ул.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Заводская совместно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с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прилегающей привокзальной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площадью»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в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г.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Тогучин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/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 2019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год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/>
              <a:t> </a:t>
            </a:r>
            <a:r>
              <a:rPr dirty="0" spc="10"/>
              <a:t>СРЕДЫ»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98" y="7406440"/>
            <a:ext cx="20104735" cy="3764279"/>
            <a:chOff x="-98" y="7406440"/>
            <a:chExt cx="20104735" cy="3764279"/>
          </a:xfrm>
        </p:grpSpPr>
        <p:sp>
          <p:nvSpPr>
            <p:cNvPr id="7" name="object 7"/>
            <p:cNvSpPr/>
            <p:nvPr/>
          </p:nvSpPr>
          <p:spPr>
            <a:xfrm>
              <a:off x="-98" y="10319029"/>
              <a:ext cx="20104735" cy="851535"/>
            </a:xfrm>
            <a:custGeom>
              <a:avLst/>
              <a:gdLst/>
              <a:ahLst/>
              <a:cxnLst/>
              <a:rect l="l" t="t" r="r" b="b"/>
              <a:pathLst>
                <a:path w="20104735" h="851534">
                  <a:moveTo>
                    <a:pt x="1005" y="0"/>
                  </a:moveTo>
                  <a:lnTo>
                    <a:pt x="0" y="850573"/>
                  </a:lnTo>
                  <a:lnTo>
                    <a:pt x="20104404" y="851187"/>
                  </a:lnTo>
                  <a:lnTo>
                    <a:pt x="20104404" y="169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FD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1231" y="7406448"/>
              <a:ext cx="4442261" cy="30413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5939" y="7409280"/>
              <a:ext cx="5419824" cy="30416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574" y="7406440"/>
              <a:ext cx="5404426" cy="303998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8997" y="3682336"/>
            <a:ext cx="4180061" cy="31350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0307" y="3682200"/>
            <a:ext cx="4165202" cy="312390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37004" y="3682951"/>
            <a:ext cx="2562593" cy="312381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18057" y="6989505"/>
            <a:ext cx="10648315" cy="3663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Общественное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пространство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по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ул.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Переездный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переулок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в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г.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Купино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/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2021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год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18479" y="3689986"/>
            <a:ext cx="4148354" cy="31112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21972" y="1996229"/>
            <a:ext cx="16864965" cy="14185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5082540" marR="605155" indent="-3260725">
              <a:lnSpc>
                <a:spcPct val="101600"/>
              </a:lnSpc>
              <a:spcBef>
                <a:spcPts val="70"/>
              </a:spcBef>
              <a:tabLst>
                <a:tab pos="7546340" algn="l"/>
              </a:tabLst>
            </a:pP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Реализованные</a:t>
            </a:r>
            <a:r>
              <a:rPr dirty="0" sz="2950" spc="3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проекты</a:t>
            </a:r>
            <a:r>
              <a:rPr dirty="0" sz="2950" spc="4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по	Всероссийскому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конкурсу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лучших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проектов </a:t>
            </a:r>
            <a:r>
              <a:rPr dirty="0" sz="2950" spc="-8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создания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комфортной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городской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среды</a:t>
            </a:r>
            <a:endParaRPr sz="2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Благоустройство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территории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оздоровительного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многофункционального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природного</a:t>
            </a:r>
            <a:r>
              <a:rPr dirty="0" sz="2200" spc="3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комплекса«Савка»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в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г.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Карасуке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/</a:t>
            </a:r>
            <a:r>
              <a:rPr dirty="0" sz="2200" spc="3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2021</a:t>
            </a:r>
            <a:r>
              <a:rPr dirty="0" sz="2200" spc="3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год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70030" y="3444126"/>
            <a:ext cx="4232610" cy="31369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6334" y="3442461"/>
            <a:ext cx="5970015" cy="31260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3707" y="3440534"/>
            <a:ext cx="5532171" cy="31118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3194" y="7162938"/>
            <a:ext cx="4056932" cy="30426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0634" y="7164885"/>
            <a:ext cx="4383786" cy="304392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63660" y="7163341"/>
            <a:ext cx="4060626" cy="30454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20072" y="6752444"/>
            <a:ext cx="12791440" cy="3663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Благоустройство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центральной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площади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в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г.</a:t>
            </a:r>
            <a:r>
              <a:rPr dirty="0" sz="2200" spc="2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Куйбышеве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(сквер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«Городская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площадь»)</a:t>
            </a:r>
            <a:r>
              <a:rPr dirty="0" sz="2200" spc="25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00597A"/>
                </a:solidFill>
                <a:latin typeface="Tahoma"/>
                <a:cs typeface="Tahoma"/>
              </a:rPr>
              <a:t>/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2021</a:t>
            </a:r>
            <a:r>
              <a:rPr dirty="0" sz="2200" spc="2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00597A"/>
                </a:solidFill>
                <a:latin typeface="Tahoma"/>
                <a:cs typeface="Tahoma"/>
              </a:rPr>
              <a:t>год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54216" y="7159488"/>
            <a:ext cx="2760776" cy="30482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7678" y="1978985"/>
            <a:ext cx="9996805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Победители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Всероссийского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конкурса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в</a:t>
            </a:r>
            <a:r>
              <a:rPr dirty="0" sz="2950" spc="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2022</a:t>
            </a:r>
            <a:r>
              <a:rPr dirty="0" sz="295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году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3707" y="2704036"/>
            <a:ext cx="4558030" cy="3622040"/>
          </a:xfrm>
          <a:prstGeom prst="rect">
            <a:avLst/>
          </a:prstGeom>
          <a:solidFill>
            <a:srgbClr val="D8F8D4"/>
          </a:solidFill>
        </p:spPr>
        <p:txBody>
          <a:bodyPr wrap="square" lIns="0" tIns="233680" rIns="0" bIns="0" rtlCol="0" vert="horz">
            <a:spAutoFit/>
          </a:bodyPr>
          <a:lstStyle/>
          <a:p>
            <a:pPr marL="248285">
              <a:lnSpc>
                <a:spcPct val="100000"/>
              </a:lnSpc>
              <a:spcBef>
                <a:spcPts val="1840"/>
              </a:spcBef>
            </a:pPr>
            <a:r>
              <a:rPr dirty="0" sz="2200" spc="10" b="1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dirty="0" sz="2200" spc="-15" b="1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20" b="1">
                <a:solidFill>
                  <a:srgbClr val="151616"/>
                </a:solidFill>
                <a:latin typeface="Tahoma"/>
                <a:cs typeface="Tahoma"/>
              </a:rPr>
              <a:t>Купино</a:t>
            </a:r>
            <a:r>
              <a:rPr dirty="0" sz="2200" spc="-15" b="1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0" b="1">
                <a:solidFill>
                  <a:srgbClr val="151616"/>
                </a:solidFill>
                <a:latin typeface="Tahoma"/>
                <a:cs typeface="Tahoma"/>
              </a:rPr>
              <a:t>-</a:t>
            </a:r>
            <a:endParaRPr sz="2200">
              <a:latin typeface="Tahoma"/>
              <a:cs typeface="Tahoma"/>
            </a:endParaRPr>
          </a:p>
          <a:p>
            <a:pPr marL="248285">
              <a:lnSpc>
                <a:spcPct val="100000"/>
              </a:lnSpc>
              <a:spcBef>
                <a:spcPts val="55"/>
              </a:spcBef>
            </a:pP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общественное</a:t>
            </a:r>
            <a:r>
              <a:rPr dirty="0" sz="2200" spc="-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пространство</a:t>
            </a:r>
            <a:endParaRPr sz="2200">
              <a:latin typeface="Tahoma"/>
              <a:cs typeface="Tahoma"/>
            </a:endParaRPr>
          </a:p>
          <a:p>
            <a:pPr marL="248285" marR="1046480">
              <a:lnSpc>
                <a:spcPct val="102099"/>
              </a:lnSpc>
            </a:pP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«Новособорная</a:t>
            </a:r>
            <a:r>
              <a:rPr dirty="0" sz="2200" spc="-1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площадь </a:t>
            </a:r>
            <a:r>
              <a:rPr dirty="0" sz="2200" spc="-67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на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аллее   искусств»,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ул.</a:t>
            </a:r>
            <a:r>
              <a:rPr dirty="0" sz="220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Розы</a:t>
            </a:r>
            <a:r>
              <a:rPr dirty="0" sz="2200" spc="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Люксембург</a:t>
            </a:r>
            <a:endParaRPr sz="2200">
              <a:latin typeface="Tahoma"/>
              <a:cs typeface="Tahoma"/>
            </a:endParaRPr>
          </a:p>
          <a:p>
            <a:pPr marL="248285" marR="229235">
              <a:lnSpc>
                <a:spcPct val="102099"/>
              </a:lnSpc>
            </a:pP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в</a:t>
            </a:r>
            <a:r>
              <a:rPr dirty="0" sz="2200" spc="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dirty="0" sz="2200" spc="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Купино</a:t>
            </a:r>
            <a:r>
              <a:rPr dirty="0" sz="2200" spc="1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Купинского</a:t>
            </a:r>
            <a:r>
              <a:rPr dirty="0" sz="2200" spc="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района </a:t>
            </a:r>
            <a:r>
              <a:rPr dirty="0" sz="2200" spc="-6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Новосибирской</a:t>
            </a:r>
            <a:r>
              <a:rPr dirty="0" sz="2200" spc="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области»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923" y="6545127"/>
            <a:ext cx="4558030" cy="3611879"/>
          </a:xfrm>
          <a:prstGeom prst="rect">
            <a:avLst/>
          </a:prstGeom>
          <a:solidFill>
            <a:srgbClr val="DFEEE7"/>
          </a:solidFill>
        </p:spPr>
        <p:txBody>
          <a:bodyPr wrap="square" lIns="0" tIns="26352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2075"/>
              </a:spcBef>
            </a:pPr>
            <a:r>
              <a:rPr dirty="0" sz="2200" spc="10" b="1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dirty="0" sz="2200" spc="-15" b="1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20" b="1">
                <a:solidFill>
                  <a:srgbClr val="151616"/>
                </a:solidFill>
                <a:latin typeface="Tahoma"/>
                <a:cs typeface="Tahoma"/>
              </a:rPr>
              <a:t>Черепаново</a:t>
            </a:r>
            <a:r>
              <a:rPr dirty="0" sz="2200" spc="-15" b="1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0" b="1">
                <a:solidFill>
                  <a:srgbClr val="151616"/>
                </a:solidFill>
                <a:latin typeface="Tahoma"/>
                <a:cs typeface="Tahoma"/>
              </a:rPr>
              <a:t>-</a:t>
            </a:r>
            <a:endParaRPr sz="2200">
              <a:latin typeface="Tahoma"/>
              <a:cs typeface="Tahoma"/>
            </a:endParaRPr>
          </a:p>
          <a:p>
            <a:pPr marL="247650">
              <a:lnSpc>
                <a:spcPct val="100000"/>
              </a:lnSpc>
              <a:spcBef>
                <a:spcPts val="55"/>
              </a:spcBef>
            </a:pP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общественное</a:t>
            </a:r>
            <a:r>
              <a:rPr dirty="0" sz="2200" spc="-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пространство</a:t>
            </a:r>
            <a:endParaRPr sz="2200">
              <a:latin typeface="Tahoma"/>
              <a:cs typeface="Tahoma"/>
            </a:endParaRPr>
          </a:p>
          <a:p>
            <a:pPr marL="238125">
              <a:lnSpc>
                <a:spcPct val="100000"/>
              </a:lnSpc>
              <a:spcBef>
                <a:spcPts val="55"/>
              </a:spcBef>
            </a:pP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«Центральный</a:t>
            </a:r>
            <a:r>
              <a:rPr dirty="0" sz="2200" spc="-1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парк</a:t>
            </a:r>
            <a:endParaRPr sz="2200">
              <a:latin typeface="Tahoma"/>
              <a:cs typeface="Tahoma"/>
            </a:endParaRPr>
          </a:p>
          <a:p>
            <a:pPr marL="247650" marR="974090">
              <a:lnSpc>
                <a:spcPct val="102099"/>
              </a:lnSpc>
              <a:spcBef>
                <a:spcPts val="5"/>
              </a:spcBef>
            </a:pP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по</a:t>
            </a:r>
            <a:r>
              <a:rPr dirty="0" sz="2200" spc="-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151616"/>
                </a:solidFill>
                <a:latin typeface="Tahoma"/>
                <a:cs typeface="Tahoma"/>
              </a:rPr>
              <a:t>ул.</a:t>
            </a:r>
            <a:r>
              <a:rPr dirty="0" sz="220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Пролетарская,</a:t>
            </a:r>
            <a:r>
              <a:rPr dirty="0" sz="2200" spc="-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77а </a:t>
            </a:r>
            <a:r>
              <a:rPr dirty="0" sz="2200" spc="-6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в </a:t>
            </a:r>
            <a:r>
              <a:rPr dirty="0" sz="2200" spc="5">
                <a:solidFill>
                  <a:srgbClr val="151616"/>
                </a:solidFill>
                <a:latin typeface="Tahoma"/>
                <a:cs typeface="Tahoma"/>
              </a:rPr>
              <a:t>г.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Черепаново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Черепановского района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Новосибирской</a:t>
            </a:r>
            <a:r>
              <a:rPr dirty="0" sz="2200" spc="-1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области»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37561" y="6538203"/>
            <a:ext cx="7325719" cy="36268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691" y="6538381"/>
            <a:ext cx="5978539" cy="36178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66572" y="2706627"/>
            <a:ext cx="6586835" cy="36162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9694" y="2705960"/>
            <a:ext cx="6725062" cy="36168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3707" y="2371090"/>
            <a:ext cx="16195040" cy="218757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 marL="269875" marR="255270" indent="278765">
              <a:lnSpc>
                <a:spcPct val="102099"/>
              </a:lnSpc>
            </a:pP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15.09.2022</a:t>
            </a:r>
            <a:r>
              <a:rPr dirty="0" sz="2200" spc="-16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dirty="0" sz="2200" spc="-15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в</a:t>
            </a:r>
            <a:r>
              <a:rPr dirty="0" sz="2200" spc="-15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постановление</a:t>
            </a:r>
            <a:r>
              <a:rPr dirty="0" sz="2200" spc="-15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Правительства</a:t>
            </a:r>
            <a:r>
              <a:rPr dirty="0" sz="2200" spc="-16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Российской</a:t>
            </a:r>
            <a:r>
              <a:rPr dirty="0" sz="2200" spc="-16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Федерации</a:t>
            </a:r>
            <a:r>
              <a:rPr dirty="0" sz="2200" spc="-16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от</a:t>
            </a:r>
            <a:r>
              <a:rPr dirty="0" sz="2200" spc="-15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151616"/>
                </a:solidFill>
                <a:latin typeface="Tahoma"/>
                <a:cs typeface="Tahoma"/>
              </a:rPr>
              <a:t>07.03.2018</a:t>
            </a:r>
            <a:r>
              <a:rPr dirty="0" sz="2200" spc="-16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0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dirty="0" sz="2200" spc="-15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35">
                <a:solidFill>
                  <a:srgbClr val="151616"/>
                </a:solidFill>
                <a:latin typeface="Tahoma"/>
                <a:cs typeface="Tahoma"/>
              </a:rPr>
              <a:t>№</a:t>
            </a:r>
            <a:r>
              <a:rPr dirty="0" sz="2200" spc="-16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237</a:t>
            </a:r>
            <a:r>
              <a:rPr dirty="0" sz="2200" spc="-15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«Об</a:t>
            </a:r>
            <a:r>
              <a:rPr dirty="0" sz="2200" spc="-15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утверждении</a:t>
            </a:r>
            <a:r>
              <a:rPr dirty="0" sz="2200" spc="-16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правил </a:t>
            </a:r>
            <a:r>
              <a:rPr dirty="0" sz="2200" spc="-67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предоставления средств государственной поддержки из федерального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бюджета бюджетам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субъектов Российской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Федерации для поощрения муниципальных образований </a:t>
            </a:r>
            <a:r>
              <a:rPr dirty="0" sz="2200" spc="10">
                <a:solidFill>
                  <a:srgbClr val="151616"/>
                </a:solidFill>
                <a:latin typeface="Tahoma"/>
                <a:cs typeface="Tahoma"/>
              </a:rPr>
              <a:t>-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победителей Всероссийского конкурса лучших проектов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создания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комфортной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городской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среды,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в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том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числе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источником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финансового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обеспечения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которых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являются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 бюджетные</a:t>
            </a:r>
            <a:r>
              <a:rPr dirty="0" sz="2200" spc="-2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ассигнования</a:t>
            </a:r>
            <a:r>
              <a:rPr dirty="0" sz="2200" spc="-2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резервного</a:t>
            </a:r>
            <a:r>
              <a:rPr dirty="0" sz="2200" spc="-2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20">
                <a:solidFill>
                  <a:srgbClr val="151616"/>
                </a:solidFill>
                <a:latin typeface="Tahoma"/>
                <a:cs typeface="Tahoma"/>
              </a:rPr>
              <a:t>фонда</a:t>
            </a:r>
            <a:r>
              <a:rPr dirty="0" sz="2200" spc="-26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Правительства</a:t>
            </a:r>
            <a:r>
              <a:rPr dirty="0" sz="2200" spc="-2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Российской</a:t>
            </a:r>
            <a:r>
              <a:rPr dirty="0" sz="2200" spc="-27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Федерации»</a:t>
            </a:r>
            <a:r>
              <a:rPr dirty="0" sz="2200" spc="-2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внесены</a:t>
            </a:r>
            <a:r>
              <a:rPr dirty="0" sz="2200" spc="-2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151616"/>
                </a:solidFill>
                <a:latin typeface="Tahoma"/>
                <a:cs typeface="Tahoma"/>
              </a:rPr>
              <a:t>изменения: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684" y="4748415"/>
            <a:ext cx="16205200" cy="3611879"/>
          </a:xfrm>
          <a:prstGeom prst="rect">
            <a:avLst/>
          </a:prstGeom>
          <a:solidFill>
            <a:srgbClr val="DFEEE7"/>
          </a:solidFill>
        </p:spPr>
        <p:txBody>
          <a:bodyPr wrap="square" lIns="0" tIns="247650" rIns="0" bIns="0" rtlCol="0" vert="horz">
            <a:spAutoFit/>
          </a:bodyPr>
          <a:lstStyle/>
          <a:p>
            <a:pPr algn="just" marL="237490" marR="421640" indent="278765">
              <a:lnSpc>
                <a:spcPct val="101600"/>
              </a:lnSpc>
              <a:spcBef>
                <a:spcPts val="1950"/>
              </a:spcBef>
              <a:buAutoNum type="arabicPeriod"/>
              <a:tabLst>
                <a:tab pos="1045844" algn="l"/>
              </a:tabLst>
            </a:pP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Продлен срок приема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заявок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на участие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в VII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Всероссийском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конкурсе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лучших </a:t>
            </a:r>
            <a:r>
              <a:rPr dirty="0" sz="2950" spc="2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проектов</a:t>
            </a:r>
            <a:r>
              <a:rPr dirty="0" sz="2950" spc="-18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создания</a:t>
            </a:r>
            <a:r>
              <a:rPr dirty="0" sz="2950" spc="-19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комфортной</a:t>
            </a:r>
            <a:r>
              <a:rPr dirty="0" sz="2950" spc="-18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городской</a:t>
            </a:r>
            <a:r>
              <a:rPr dirty="0" sz="2950" spc="-18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среды</a:t>
            </a:r>
            <a:r>
              <a:rPr dirty="0" sz="2950" spc="-18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будет</a:t>
            </a:r>
            <a:r>
              <a:rPr dirty="0" sz="2950" spc="-18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осуществляться</a:t>
            </a:r>
            <a:r>
              <a:rPr dirty="0" sz="2950" spc="-19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с</a:t>
            </a:r>
            <a:r>
              <a:rPr dirty="0" sz="2950" spc="-18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15</a:t>
            </a:r>
            <a:r>
              <a:rPr dirty="0" sz="2950" spc="-18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октября</a:t>
            </a:r>
            <a:r>
              <a:rPr dirty="0" sz="2950" spc="-18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по</a:t>
            </a:r>
            <a:r>
              <a:rPr dirty="0" sz="2950" spc="-18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1 </a:t>
            </a:r>
            <a:r>
              <a:rPr dirty="0" sz="2950" spc="-91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ноября</a:t>
            </a:r>
            <a:r>
              <a:rPr dirty="0" sz="2950" spc="-37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2022</a:t>
            </a:r>
            <a:r>
              <a:rPr dirty="0" sz="2950" spc="-3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года.</a:t>
            </a:r>
            <a:endParaRPr sz="2950">
              <a:latin typeface="Tahoma"/>
              <a:cs typeface="Tahoma"/>
            </a:endParaRPr>
          </a:p>
          <a:p>
            <a:pPr algn="just" marL="237490" marR="421640" indent="278765">
              <a:lnSpc>
                <a:spcPts val="3590"/>
              </a:lnSpc>
              <a:spcBef>
                <a:spcPts val="130"/>
              </a:spcBef>
              <a:buAutoNum type="arabicPeriod"/>
              <a:tabLst>
                <a:tab pos="963294" algn="l"/>
              </a:tabLst>
            </a:pP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Могут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участвовать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малые города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с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численностью населения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от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100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тыс. человек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до </a:t>
            </a:r>
            <a:r>
              <a:rPr dirty="0" sz="2950" spc="-91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5">
                <a:solidFill>
                  <a:srgbClr val="151616"/>
                </a:solidFill>
                <a:latin typeface="Tahoma"/>
                <a:cs typeface="Tahoma"/>
              </a:rPr>
              <a:t>200</a:t>
            </a:r>
            <a:r>
              <a:rPr dirty="0" sz="2950" spc="-3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тыс.</a:t>
            </a:r>
            <a:r>
              <a:rPr dirty="0" sz="2950" spc="-37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человек.</a:t>
            </a:r>
            <a:r>
              <a:rPr dirty="0" sz="2950" spc="-36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(г.</a:t>
            </a:r>
            <a:r>
              <a:rPr dirty="0" sz="2950" spc="-365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dirty="0" sz="2950" spc="10">
                <a:solidFill>
                  <a:srgbClr val="151616"/>
                </a:solidFill>
                <a:latin typeface="Tahoma"/>
                <a:cs typeface="Tahoma"/>
              </a:rPr>
              <a:t>Бердск).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98198" y="1982956"/>
            <a:ext cx="9620250" cy="935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25"/>
              </a:spcBef>
            </a:pP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Проблемы</a:t>
            </a:r>
            <a:r>
              <a:rPr dirty="0" sz="2950" spc="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в</a:t>
            </a:r>
            <a:r>
              <a:rPr dirty="0" sz="2950" spc="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реализации</a:t>
            </a:r>
            <a:r>
              <a:rPr dirty="0" sz="2950" spc="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федерального</a:t>
            </a:r>
            <a:r>
              <a:rPr dirty="0" sz="2950" spc="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проекта</a:t>
            </a:r>
            <a:endParaRPr sz="2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«Формирование</a:t>
            </a:r>
            <a:r>
              <a:rPr dirty="0" sz="2950" spc="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комфортной</a:t>
            </a:r>
            <a:r>
              <a:rPr dirty="0" sz="2950" spc="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городской</a:t>
            </a:r>
            <a:r>
              <a:rPr dirty="0" sz="2950" spc="10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среды»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667" y="3230041"/>
            <a:ext cx="7903209" cy="605155"/>
          </a:xfrm>
          <a:prstGeom prst="rect">
            <a:avLst/>
          </a:prstGeom>
          <a:solidFill>
            <a:srgbClr val="AFDCF1"/>
          </a:solidFill>
        </p:spPr>
        <p:txBody>
          <a:bodyPr wrap="square" lIns="0" tIns="95250" rIns="0" bIns="0" rtlCol="0" vert="horz">
            <a:spAutoFit/>
          </a:bodyPr>
          <a:lstStyle/>
          <a:p>
            <a:pPr algn="ctr" marR="393065">
              <a:lnSpc>
                <a:spcPct val="100000"/>
              </a:lnSpc>
              <a:spcBef>
                <a:spcPts val="750"/>
              </a:spcBef>
            </a:pPr>
            <a:r>
              <a:rPr dirty="0" sz="2950" spc="15">
                <a:solidFill>
                  <a:srgbClr val="41494D"/>
                </a:solidFill>
                <a:latin typeface="Tahoma"/>
                <a:cs typeface="Tahoma"/>
              </a:rPr>
              <a:t>Проблемы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63217" y="3531985"/>
            <a:ext cx="445770" cy="16065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850" spc="10">
                <a:solidFill>
                  <a:srgbClr val="41494D"/>
                </a:solidFill>
                <a:latin typeface="Tahoma"/>
                <a:cs typeface="Tahoma"/>
              </a:rPr>
              <a:t>Решения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7595" y="4002309"/>
            <a:ext cx="7903209" cy="109283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algn="ctr" marR="151765">
              <a:lnSpc>
                <a:spcPct val="100000"/>
              </a:lnSpc>
              <a:spcBef>
                <a:spcPts val="5"/>
              </a:spcBef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Низкое</a:t>
            </a:r>
            <a:r>
              <a:rPr dirty="0" sz="220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кассовое</a:t>
            </a:r>
            <a:r>
              <a:rPr dirty="0" sz="220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исполнение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595" y="5164411"/>
            <a:ext cx="7903209" cy="1370330"/>
          </a:xfrm>
          <a:prstGeom prst="rect">
            <a:avLst/>
          </a:prstGeom>
          <a:solidFill>
            <a:srgbClr val="D8F8D4"/>
          </a:solidFill>
        </p:spPr>
        <p:txBody>
          <a:bodyPr wrap="square" lIns="0" tIns="343535" rIns="0" bIns="0" rtlCol="0" vert="horz">
            <a:spAutoFit/>
          </a:bodyPr>
          <a:lstStyle/>
          <a:p>
            <a:pPr marL="963930" marR="918844" indent="323850">
              <a:lnSpc>
                <a:spcPct val="102099"/>
              </a:lnSpc>
              <a:spcBef>
                <a:spcPts val="2705"/>
              </a:spcBef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Подрядчик не приступает к выполнению 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работ/не соблюдает сроки выполнения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558" y="6639597"/>
            <a:ext cx="7903209" cy="2291715"/>
          </a:xfrm>
          <a:prstGeom prst="rect">
            <a:avLst/>
          </a:prstGeom>
          <a:solidFill>
            <a:srgbClr val="D8F8D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2442210" marR="1101725" indent="-1290320">
              <a:lnSpc>
                <a:spcPct val="102099"/>
              </a:lnSpc>
              <a:spcBef>
                <a:spcPts val="2440"/>
              </a:spcBef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Подрядчик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не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выполнил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работы/выполнил </a:t>
            </a:r>
            <a:r>
              <a:rPr dirty="0" sz="2200" spc="-67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работы</a:t>
            </a:r>
            <a:r>
              <a:rPr dirty="0" sz="2200" spc="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не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качественно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9377" y="4004023"/>
            <a:ext cx="10024745" cy="1094740"/>
          </a:xfrm>
          <a:prstGeom prst="rect">
            <a:avLst/>
          </a:prstGeom>
          <a:solidFill>
            <a:srgbClr val="DFEEE7"/>
          </a:solidFill>
        </p:spPr>
        <p:txBody>
          <a:bodyPr wrap="square" lIns="0" tIns="150495" rIns="0" bIns="0" rtlCol="0" vert="horz">
            <a:spAutoFit/>
          </a:bodyPr>
          <a:lstStyle/>
          <a:p>
            <a:pPr marL="240029" marR="2066925">
              <a:lnSpc>
                <a:spcPct val="102099"/>
              </a:lnSpc>
              <a:spcBef>
                <a:spcPts val="1185"/>
              </a:spcBef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условия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контракта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включать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поэтапную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приемку/оплату </a:t>
            </a:r>
            <a:r>
              <a:rPr dirty="0" sz="2200" spc="-67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фактически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выполненных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9377" y="5170308"/>
            <a:ext cx="10024745" cy="1367155"/>
          </a:xfrm>
          <a:prstGeom prst="rect">
            <a:avLst/>
          </a:prstGeom>
          <a:solidFill>
            <a:srgbClr val="DFEEE7"/>
          </a:solidFill>
        </p:spPr>
        <p:txBody>
          <a:bodyPr wrap="square" lIns="0" tIns="179070" rIns="0" bIns="0" rtlCol="0" vert="horz">
            <a:spAutoFit/>
          </a:bodyPr>
          <a:lstStyle/>
          <a:p>
            <a:pPr marL="247650" marR="993775">
              <a:lnSpc>
                <a:spcPct val="102099"/>
              </a:lnSpc>
              <a:spcBef>
                <a:spcPts val="1410"/>
              </a:spcBef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Если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подрядчик</a:t>
            </a:r>
            <a:r>
              <a:rPr dirty="0" sz="2200" spc="2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не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приступает</a:t>
            </a:r>
            <a:r>
              <a:rPr dirty="0" sz="2200" spc="2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к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выполнению</a:t>
            </a:r>
            <a:r>
              <a:rPr dirty="0" sz="2200" spc="2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работ/не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соблюдает </a:t>
            </a:r>
            <a:r>
              <a:rPr dirty="0" sz="2200" spc="-67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сроки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выполнения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работ, направить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ему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претензию,</a:t>
            </a:r>
            <a:endParaRPr sz="2200">
              <a:latin typeface="Tahoma"/>
              <a:cs typeface="Tahoma"/>
            </a:endParaRPr>
          </a:p>
          <a:p>
            <a:pPr marL="247650">
              <a:lnSpc>
                <a:spcPct val="100000"/>
              </a:lnSpc>
              <a:spcBef>
                <a:spcPts val="55"/>
              </a:spcBef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а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далее расторгать контракт в одностороннем порядке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9377" y="6636458"/>
            <a:ext cx="10024745" cy="2289175"/>
          </a:xfrm>
          <a:prstGeom prst="rect">
            <a:avLst/>
          </a:prstGeom>
          <a:solidFill>
            <a:srgbClr val="DFEEE7"/>
          </a:solidFill>
        </p:spPr>
        <p:txBody>
          <a:bodyPr wrap="square" lIns="0" tIns="72390" rIns="0" bIns="0" rtlCol="0" vert="horz">
            <a:spAutoFit/>
          </a:bodyPr>
          <a:lstStyle/>
          <a:p>
            <a:pPr marL="234315" marR="393065">
              <a:lnSpc>
                <a:spcPct val="102099"/>
              </a:lnSpc>
              <a:spcBef>
                <a:spcPts val="570"/>
              </a:spcBef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Если подрядчик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не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выполнил работы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полном объеме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или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нарушил 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требования о качестве, направьте ему претензию. Если недостатки 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существенные,</a:t>
            </a:r>
            <a:r>
              <a:rPr dirty="0" sz="2200" spc="2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неустранимые</a:t>
            </a:r>
            <a:r>
              <a:rPr dirty="0" sz="2200" spc="3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или</a:t>
            </a:r>
            <a:r>
              <a:rPr dirty="0" sz="2200" spc="3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подрядчик</a:t>
            </a:r>
            <a:r>
              <a:rPr dirty="0" sz="2200" spc="3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отказывается</a:t>
            </a:r>
            <a:r>
              <a:rPr dirty="0" sz="2200" spc="3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исправлять </a:t>
            </a:r>
            <a:r>
              <a:rPr dirty="0" sz="2200" spc="-67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свою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работу, расторгайте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контракт в</a:t>
            </a:r>
            <a:r>
              <a:rPr dirty="0" sz="2200" spc="1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одностороннем порядке,</a:t>
            </a:r>
            <a:endParaRPr sz="2200">
              <a:latin typeface="Tahoma"/>
              <a:cs typeface="Tahoma"/>
            </a:endParaRPr>
          </a:p>
          <a:p>
            <a:pPr marL="234315" marR="1075055">
              <a:lnSpc>
                <a:spcPct val="102099"/>
              </a:lnSpc>
            </a:pP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с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занесением</a:t>
            </a:r>
            <a:r>
              <a:rPr dirty="0" sz="2200" spc="2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подрядной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организации</a:t>
            </a:r>
            <a:r>
              <a:rPr dirty="0" sz="2200" spc="2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в</a:t>
            </a:r>
            <a:r>
              <a:rPr dirty="0" sz="2200" spc="20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реестр</a:t>
            </a:r>
            <a:r>
              <a:rPr dirty="0" sz="2200" spc="2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недобросовестных </a:t>
            </a:r>
            <a:r>
              <a:rPr dirty="0" sz="2200" spc="-675">
                <a:solidFill>
                  <a:srgbClr val="41494D"/>
                </a:solidFill>
                <a:latin typeface="Tahoma"/>
                <a:cs typeface="Tahoma"/>
              </a:rPr>
              <a:t> </a:t>
            </a:r>
            <a:r>
              <a:rPr dirty="0" sz="2200" spc="15">
                <a:solidFill>
                  <a:srgbClr val="41494D"/>
                </a:solidFill>
                <a:latin typeface="Tahoma"/>
                <a:cs typeface="Tahoma"/>
              </a:rPr>
              <a:t>поставщиков.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42482" y="3233982"/>
            <a:ext cx="9996170" cy="605155"/>
          </a:xfrm>
          <a:prstGeom prst="rect">
            <a:avLst/>
          </a:prstGeom>
          <a:solidFill>
            <a:srgbClr val="AFDCF1"/>
          </a:solidFill>
        </p:spPr>
        <p:txBody>
          <a:bodyPr wrap="square" lIns="0" tIns="94615" rIns="0" bIns="0" rtlCol="0" vert="horz">
            <a:spAutoFit/>
          </a:bodyPr>
          <a:lstStyle/>
          <a:p>
            <a:pPr algn="ctr" marR="121285">
              <a:lnSpc>
                <a:spcPct val="100000"/>
              </a:lnSpc>
              <a:spcBef>
                <a:spcPts val="745"/>
              </a:spcBef>
            </a:pPr>
            <a:r>
              <a:rPr dirty="0" sz="2950" spc="15">
                <a:solidFill>
                  <a:srgbClr val="41494D"/>
                </a:solidFill>
                <a:latin typeface="Tahoma"/>
                <a:cs typeface="Tahoma"/>
              </a:rPr>
              <a:t>Решения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10"/>
              <a:t>ФЕДЕРАЛЬНЫЙ</a:t>
            </a:r>
            <a:r>
              <a:rPr dirty="0" spc="-5"/>
              <a:t> </a:t>
            </a:r>
            <a:r>
              <a:rPr dirty="0" spc="10"/>
              <a:t>ПРОЕКТ</a:t>
            </a:r>
            <a:r>
              <a:rPr dirty="0"/>
              <a:t> </a:t>
            </a:r>
            <a:r>
              <a:rPr dirty="0" spc="10"/>
              <a:t>«ФОРМИРОВАНИЕ</a:t>
            </a:r>
            <a:r>
              <a:rPr dirty="0"/>
              <a:t> </a:t>
            </a:r>
            <a:r>
              <a:rPr dirty="0" spc="10"/>
              <a:t>КОМФОРТНОЙ</a:t>
            </a:r>
            <a:r>
              <a:rPr dirty="0"/>
              <a:t> </a:t>
            </a:r>
            <a:r>
              <a:rPr dirty="0" spc="10"/>
              <a:t>ГОРОДСКОЙ</a:t>
            </a:r>
            <a:r>
              <a:rPr dirty="0" spc="-5"/>
              <a:t> </a:t>
            </a:r>
            <a:r>
              <a:rPr dirty="0" spc="10"/>
              <a:t>СРЕДЫ»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78809" y="2618417"/>
            <a:ext cx="8307705" cy="721677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650"/>
              </a:spcBef>
              <a:buAutoNum type="arabicPlain"/>
              <a:tabLst>
                <a:tab pos="330200" algn="l"/>
              </a:tabLst>
            </a:pPr>
            <a:r>
              <a:rPr dirty="0" sz="2650" spc="25" b="1">
                <a:solidFill>
                  <a:srgbClr val="3495BA"/>
                </a:solidFill>
                <a:latin typeface="Tahoma"/>
                <a:cs typeface="Tahoma"/>
              </a:rPr>
              <a:t>ИНФОРМИРОВАНИЕ</a:t>
            </a:r>
            <a:endParaRPr sz="2650">
              <a:latin typeface="Tahoma"/>
              <a:cs typeface="Tahoma"/>
            </a:endParaRPr>
          </a:p>
          <a:p>
            <a:pPr marL="350520">
              <a:lnSpc>
                <a:spcPct val="100000"/>
              </a:lnSpc>
              <a:spcBef>
                <a:spcPts val="330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Объявления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на информационных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досках, листовки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в почтовые ящики.</a:t>
            </a:r>
            <a:endParaRPr sz="1600">
              <a:latin typeface="Tahoma"/>
              <a:cs typeface="Tahoma"/>
            </a:endParaRPr>
          </a:p>
          <a:p>
            <a:pPr marL="350520" marR="1292225">
              <a:lnSpc>
                <a:spcPct val="101299"/>
              </a:lnSpc>
              <a:spcBef>
                <a:spcPts val="1530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Через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специально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создаваемые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группы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в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социальных сетях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и </a:t>
            </a:r>
            <a:r>
              <a:rPr dirty="0" sz="1600" spc="-45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мессенджерах.</a:t>
            </a:r>
            <a:endParaRPr sz="160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565"/>
              </a:spcBef>
              <a:buAutoNum type="arabicPlain" startAt="2"/>
              <a:tabLst>
                <a:tab pos="330200" algn="l"/>
              </a:tabLst>
            </a:pPr>
            <a:r>
              <a:rPr dirty="0" sz="2650" spc="25" b="1">
                <a:solidFill>
                  <a:srgbClr val="3495BA"/>
                </a:solidFill>
                <a:latin typeface="Tahoma"/>
                <a:cs typeface="Tahoma"/>
              </a:rPr>
              <a:t>КОНСУЛЬТИРОВАНИЕ</a:t>
            </a:r>
            <a:endParaRPr sz="2650">
              <a:latin typeface="Tahoma"/>
              <a:cs typeface="Tahoma"/>
            </a:endParaRPr>
          </a:p>
          <a:p>
            <a:pPr marL="347980">
              <a:lnSpc>
                <a:spcPct val="100000"/>
              </a:lnSpc>
              <a:spcBef>
                <a:spcPts val="1025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Online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опросы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помощью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GOOGLE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формы</a:t>
            </a:r>
            <a:endParaRPr sz="1600">
              <a:latin typeface="Tahoma"/>
              <a:cs typeface="Tahoma"/>
            </a:endParaRPr>
          </a:p>
          <a:p>
            <a:pPr marL="352425">
              <a:lnSpc>
                <a:spcPct val="100000"/>
              </a:lnSpc>
              <a:spcBef>
                <a:spcPts val="1005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Совместное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составление паспорта благоустройства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дворовой территории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buAutoNum type="arabicPlain" startAt="3"/>
              <a:tabLst>
                <a:tab pos="330200" algn="l"/>
              </a:tabLst>
            </a:pPr>
            <a:r>
              <a:rPr dirty="0" sz="2650" spc="20" b="1">
                <a:solidFill>
                  <a:srgbClr val="3495BA"/>
                </a:solidFill>
                <a:latin typeface="Tahoma"/>
                <a:cs typeface="Tahoma"/>
              </a:rPr>
              <a:t>ВОВЛЕЧЕНИЕ</a:t>
            </a:r>
            <a:endParaRPr sz="2650">
              <a:latin typeface="Tahoma"/>
              <a:cs typeface="Tahoma"/>
            </a:endParaRPr>
          </a:p>
          <a:p>
            <a:pPr marL="328930" marR="1009650">
              <a:lnSpc>
                <a:spcPct val="101299"/>
              </a:lnSpc>
              <a:spcBef>
                <a:spcPts val="200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Совместная разработка дизайн-проекта благоустройства двора </a:t>
            </a:r>
            <a:r>
              <a:rPr dirty="0" sz="1600" spc="1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(воркшоп), проектный семинары по обсуждению дизан-проекта </a:t>
            </a:r>
            <a:r>
              <a:rPr dirty="0" sz="1600" spc="-45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благоустройства.</a:t>
            </a:r>
            <a:endParaRPr sz="1600">
              <a:latin typeface="Tahoma"/>
              <a:cs typeface="Tahoma"/>
            </a:endParaRPr>
          </a:p>
          <a:p>
            <a:pPr marL="350520" marR="1740535">
              <a:lnSpc>
                <a:spcPct val="101299"/>
              </a:lnSpc>
              <a:spcBef>
                <a:spcPts val="635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Совместная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реализация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некоторых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мероприятий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проекта </a:t>
            </a:r>
            <a:r>
              <a:rPr dirty="0" sz="1600" spc="-45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благоустройства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дворовой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территории</a:t>
            </a:r>
            <a:endParaRPr sz="160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775"/>
              </a:spcBef>
              <a:buAutoNum type="arabicPlain" startAt="4"/>
              <a:tabLst>
                <a:tab pos="330200" algn="l"/>
              </a:tabLst>
            </a:pPr>
            <a:r>
              <a:rPr dirty="0" sz="2650" spc="20" b="1">
                <a:solidFill>
                  <a:srgbClr val="3495BA"/>
                </a:solidFill>
                <a:latin typeface="Tahoma"/>
                <a:cs typeface="Tahoma"/>
              </a:rPr>
              <a:t>ДЕЛЕГИРОВАНИЕ</a:t>
            </a:r>
            <a:endParaRPr sz="2650">
              <a:latin typeface="Tahoma"/>
              <a:cs typeface="Tahoma"/>
            </a:endParaRPr>
          </a:p>
          <a:p>
            <a:pPr marL="341630" marR="735965">
              <a:lnSpc>
                <a:spcPct val="101299"/>
              </a:lnSpc>
              <a:spcBef>
                <a:spcPts val="750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Создание рабочей группы проекта благоустройства с понятными и </a:t>
            </a:r>
            <a:r>
              <a:rPr dirty="0" sz="1600" spc="-45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прозрачными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принципами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вхождения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и</a:t>
            </a:r>
            <a:r>
              <a:rPr dirty="0" sz="160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участия</a:t>
            </a:r>
            <a:endParaRPr sz="160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490"/>
              </a:spcBef>
              <a:buAutoNum type="arabicPlain" startAt="5"/>
              <a:tabLst>
                <a:tab pos="330200" algn="l"/>
              </a:tabLst>
            </a:pPr>
            <a:r>
              <a:rPr dirty="0" sz="2650" spc="20" b="1">
                <a:solidFill>
                  <a:srgbClr val="3495BA"/>
                </a:solidFill>
                <a:latin typeface="Tahoma"/>
                <a:cs typeface="Tahoma"/>
              </a:rPr>
              <a:t>ПАРТНЕРСТВО</a:t>
            </a:r>
            <a:endParaRPr sz="2650">
              <a:latin typeface="Tahoma"/>
              <a:cs typeface="Tahoma"/>
            </a:endParaRPr>
          </a:p>
          <a:p>
            <a:pPr marL="333375">
              <a:lnSpc>
                <a:spcPct val="100000"/>
              </a:lnSpc>
              <a:spcBef>
                <a:spcPts val="1315"/>
              </a:spcBef>
            </a:pP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Софинансирование</a:t>
            </a:r>
            <a:r>
              <a:rPr dirty="0" sz="1600" spc="-10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проекта</a:t>
            </a:r>
            <a:r>
              <a:rPr dirty="0" sz="1600" spc="-5" b="1">
                <a:solidFill>
                  <a:srgbClr val="6C797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6C797F"/>
                </a:solidFill>
                <a:latin typeface="Tahoma"/>
                <a:cs typeface="Tahoma"/>
              </a:rPr>
              <a:t>благоустройства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3155" y="2010181"/>
            <a:ext cx="626999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5</a:t>
            </a:r>
            <a:r>
              <a:rPr dirty="0" sz="2950" spc="-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УРОВНЕЙ</a:t>
            </a:r>
            <a:r>
              <a:rPr dirty="0" sz="2950" spc="-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15" b="1">
                <a:solidFill>
                  <a:srgbClr val="3495BA"/>
                </a:solidFill>
                <a:latin typeface="Tahoma"/>
                <a:cs typeface="Tahoma"/>
              </a:rPr>
              <a:t>УЧАСТИЯ</a:t>
            </a:r>
            <a:r>
              <a:rPr dirty="0" sz="2950" spc="-5" b="1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dirty="0" sz="2950" spc="20" b="1">
                <a:solidFill>
                  <a:srgbClr val="3495BA"/>
                </a:solidFill>
                <a:latin typeface="Tahoma"/>
                <a:cs typeface="Tahoma"/>
              </a:rPr>
              <a:t>ЖИТЕЛЕЙ</a:t>
            </a:r>
            <a:endParaRPr sz="29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1215" y="2773491"/>
            <a:ext cx="301835" cy="7050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Жудина Анастасия Игоревна</dc:creator>
  <dc:title>презентация Аббасова.cdr</dc:title>
  <dcterms:created xsi:type="dcterms:W3CDTF">2022-10-07T08:55:22Z</dcterms:created>
  <dcterms:modified xsi:type="dcterms:W3CDTF">2022-10-07T08:55:22Z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2022-10-07T00:00:00Z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2022-10-07T00:00:00Z</vt:filetime>
  </property>
</Properties>
</file>