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8" r:id="rId4"/>
    <p:sldId id="273" r:id="rId5"/>
    <p:sldId id="276" r:id="rId6"/>
    <p:sldId id="272" r:id="rId7"/>
    <p:sldId id="274" r:id="rId8"/>
    <p:sldId id="275" r:id="rId9"/>
    <p:sldId id="277" r:id="rId10"/>
    <p:sldId id="261" r:id="rId11"/>
    <p:sldId id="271" r:id="rId12"/>
    <p:sldId id="279" r:id="rId13"/>
    <p:sldId id="267" r:id="rId14"/>
  </p:sldIdLst>
  <p:sldSz cx="20104100" cy="11169650"/>
  <p:notesSz cx="20104100" cy="111696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1" autoAdjust="0"/>
  </p:normalViewPr>
  <p:slideViewPr>
    <p:cSldViewPr>
      <p:cViewPr varScale="1">
        <p:scale>
          <a:sx n="68" d="100"/>
          <a:sy n="68" d="100"/>
        </p:scale>
        <p:origin x="51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Лист2!$B$1</c:f>
              <c:strCache>
                <c:ptCount val="1"/>
                <c:pt idx="0">
                  <c:v>ФБ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AE-43ED-97E9-3193F5C39A6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AE-43ED-97E9-3193F5C39A6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AE-43ED-97E9-3193F5C39A6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AE-43ED-97E9-3193F5C39A60}"/>
              </c:ext>
            </c:extLst>
          </c:dPt>
          <c:dLbls>
            <c:dLbl>
              <c:idx val="0"/>
              <c:layout>
                <c:manualLayout>
                  <c:x val="-0.13469093412503766"/>
                  <c:y val="-0.176920020414114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AE-43ED-97E9-3193F5C39A60}"/>
                </c:ext>
              </c:extLst>
            </c:dLbl>
            <c:dLbl>
              <c:idx val="1"/>
              <c:layout>
                <c:manualLayout>
                  <c:x val="-9.4927929090830893E-2"/>
                  <c:y val="9.52238261883930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AE-43ED-97E9-3193F5C39A60}"/>
                </c:ext>
              </c:extLst>
            </c:dLbl>
            <c:dLbl>
              <c:idx val="2"/>
              <c:layout>
                <c:manualLayout>
                  <c:x val="-0.18608665720063686"/>
                  <c:y val="4.23956901558622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9AE-43ED-97E9-3193F5C39A60}"/>
                </c:ext>
              </c:extLst>
            </c:dLbl>
            <c:dLbl>
              <c:idx val="3"/>
              <c:layout>
                <c:manualLayout>
                  <c:x val="0.20300468998752197"/>
                  <c:y val="2.87596594228446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9AE-43ED-97E9-3193F5C39A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Лист2!$A$2:$A$5</c:f>
              <c:strCache>
                <c:ptCount val="4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  <c:pt idx="3">
                  <c:v>Внебюджетные источники</c:v>
                </c:pt>
              </c:strCache>
            </c:strRef>
          </c:cat>
          <c:val>
            <c:numRef>
              <c:f>Лист2!$B$2:$B$5</c:f>
              <c:numCache>
                <c:formatCode>General</c:formatCode>
                <c:ptCount val="4"/>
                <c:pt idx="0">
                  <c:v>969.42</c:v>
                </c:pt>
                <c:pt idx="1">
                  <c:v>230.03</c:v>
                </c:pt>
                <c:pt idx="2">
                  <c:v>29.96</c:v>
                </c:pt>
                <c:pt idx="3">
                  <c:v>13.79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AE-43ED-97E9-3193F5C39A60}"/>
            </c:ext>
          </c:extLst>
        </c:ser>
        <c:ser>
          <c:idx val="1"/>
          <c:order val="1"/>
          <c:tx>
            <c:strRef>
              <c:f>Лист2!#REF!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9AE-43ED-97E9-3193F5C39A60}"/>
              </c:ext>
            </c:extLst>
          </c:dPt>
          <c:cat>
            <c:strRef>
              <c:f>Лист2!$A$2:$A$5</c:f>
              <c:strCache>
                <c:ptCount val="4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  <c:pt idx="3">
                  <c:v>Внебюджетные источники</c:v>
                </c:pt>
              </c:strCache>
            </c:strRef>
          </c:cat>
          <c:val>
            <c:numRef>
              <c:f>Лист2!#REF!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9AE-43ED-97E9-3193F5C3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552186974293E-2"/>
          <c:y val="5.3031900567274304E-2"/>
          <c:w val="0.96908956260514145"/>
          <c:h val="0.780677858346365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470.1</c:v>
                </c:pt>
                <c:pt idx="1">
                  <c:v>495.6</c:v>
                </c:pt>
                <c:pt idx="2">
                  <c:v>916.8</c:v>
                </c:pt>
                <c:pt idx="3">
                  <c:v>833.92</c:v>
                </c:pt>
                <c:pt idx="4">
                  <c:v>894.22</c:v>
                </c:pt>
                <c:pt idx="5">
                  <c:v>743.44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E-450C-84E2-63F8D87B1F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6154472847332551E-3"/>
                  <c:y val="-6.2279783344816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7E-450C-84E2-63F8D87B1F4C}"/>
                </c:ext>
              </c:extLst>
            </c:dLbl>
            <c:dLbl>
              <c:idx val="4"/>
              <c:layout>
                <c:manualLayout>
                  <c:x val="-2.6153443143677024E-3"/>
                  <c:y val="-3.7812725602210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49401927522857E-2"/>
                      <c:h val="8.2787626289074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97E-450C-84E2-63F8D87B1F4C}"/>
                </c:ext>
              </c:extLst>
            </c:dLbl>
            <c:dLbl>
              <c:idx val="5"/>
              <c:layout>
                <c:manualLayout>
                  <c:x val="-5.2308945694664859E-3"/>
                  <c:y val="-4.89341154852131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97E-450C-84E2-63F8D87B1F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269.10000000000002</c:v>
                </c:pt>
                <c:pt idx="1">
                  <c:v>139.80000000000001</c:v>
                </c:pt>
                <c:pt idx="2">
                  <c:v>104.4</c:v>
                </c:pt>
                <c:pt idx="3">
                  <c:v>82.87</c:v>
                </c:pt>
                <c:pt idx="4">
                  <c:v>31.4</c:v>
                </c:pt>
                <c:pt idx="5">
                  <c:v>30.98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7E-450C-84E2-63F8D87B1F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9442808"/>
        <c:axId val="319443200"/>
      </c:barChart>
      <c:catAx>
        <c:axId val="31944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443200"/>
        <c:crosses val="autoZero"/>
        <c:auto val="1"/>
        <c:lblAlgn val="ctr"/>
        <c:lblOffset val="100"/>
        <c:noMultiLvlLbl val="0"/>
      </c:catAx>
      <c:valAx>
        <c:axId val="319443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944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Парки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</c:v>
                </c:pt>
                <c:pt idx="1">
                  <c:v>6</c:v>
                </c:pt>
                <c:pt idx="2">
                  <c:v>11</c:v>
                </c:pt>
                <c:pt idx="3">
                  <c:v>20</c:v>
                </c:pt>
                <c:pt idx="4">
                  <c:v>20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A-41B4-BB07-C13AB371EF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Общественные пространства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44</c:v>
                </c:pt>
                <c:pt idx="1">
                  <c:v>31</c:v>
                </c:pt>
                <c:pt idx="2">
                  <c:v>59</c:v>
                </c:pt>
                <c:pt idx="3">
                  <c:v>83</c:v>
                </c:pt>
                <c:pt idx="4">
                  <c:v>71</c:v>
                </c:pt>
                <c:pt idx="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6A-41B4-BB07-C13AB371EF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76179584"/>
        <c:axId val="1676182496"/>
      </c:barChart>
      <c:catAx>
        <c:axId val="16761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6182496"/>
        <c:crosses val="autoZero"/>
        <c:auto val="1"/>
        <c:lblAlgn val="ctr"/>
        <c:lblOffset val="100"/>
        <c:noMultiLvlLbl val="0"/>
      </c:catAx>
      <c:valAx>
        <c:axId val="1676182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7617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Подано заявок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Лист2!$B$2:$B$7</c:f>
              <c:numCache>
                <c:formatCode>General</c:formatCode>
                <c:ptCount val="6"/>
                <c:pt idx="0">
                  <c:v>12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1-43A7-8374-5D1134D81BE2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Победило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Лист2!$C$2:$C$7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1-43A7-8374-5D1134D81B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82626320"/>
        <c:axId val="1682620496"/>
      </c:barChart>
      <c:catAx>
        <c:axId val="168262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2620496"/>
        <c:crosses val="autoZero"/>
        <c:auto val="1"/>
        <c:lblAlgn val="ctr"/>
        <c:lblOffset val="100"/>
        <c:noMultiLvlLbl val="0"/>
      </c:catAx>
      <c:valAx>
        <c:axId val="1682620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8262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74" y="460"/>
            <a:ext cx="20104100" cy="11169015"/>
          </a:xfrm>
          <a:custGeom>
            <a:avLst/>
            <a:gdLst/>
            <a:ahLst/>
            <a:cxnLst/>
            <a:rect l="l" t="t" r="r" b="b"/>
            <a:pathLst>
              <a:path w="20104100" h="11169015">
                <a:moveTo>
                  <a:pt x="0" y="0"/>
                </a:moveTo>
                <a:lnTo>
                  <a:pt x="20104100" y="0"/>
                </a:lnTo>
                <a:lnTo>
                  <a:pt x="20104100" y="11168945"/>
                </a:lnTo>
                <a:lnTo>
                  <a:pt x="0" y="11168945"/>
                </a:lnTo>
                <a:lnTo>
                  <a:pt x="0" y="0"/>
                </a:lnTo>
                <a:close/>
              </a:path>
            </a:pathLst>
          </a:custGeom>
          <a:ln w="4467">
            <a:solidFill>
              <a:srgbClr val="ECE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44299" cy="1116894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265197" y="1131485"/>
            <a:ext cx="3994785" cy="1438910"/>
          </a:xfrm>
          <a:custGeom>
            <a:avLst/>
            <a:gdLst/>
            <a:ahLst/>
            <a:cxnLst/>
            <a:rect l="l" t="t" r="r" b="b"/>
            <a:pathLst>
              <a:path w="3994784" h="1438910">
                <a:moveTo>
                  <a:pt x="197548" y="1061110"/>
                </a:moveTo>
                <a:lnTo>
                  <a:pt x="3416" y="1061110"/>
                </a:lnTo>
                <a:lnTo>
                  <a:pt x="3416" y="1115720"/>
                </a:lnTo>
                <a:lnTo>
                  <a:pt x="3416" y="1369720"/>
                </a:lnTo>
                <a:lnTo>
                  <a:pt x="63639" y="1369720"/>
                </a:lnTo>
                <a:lnTo>
                  <a:pt x="63639" y="1115720"/>
                </a:lnTo>
                <a:lnTo>
                  <a:pt x="197548" y="1115720"/>
                </a:lnTo>
                <a:lnTo>
                  <a:pt x="197548" y="1061110"/>
                </a:lnTo>
                <a:close/>
              </a:path>
              <a:path w="3994784" h="1438910">
                <a:moveTo>
                  <a:pt x="222161" y="845146"/>
                </a:moveTo>
                <a:lnTo>
                  <a:pt x="75260" y="683044"/>
                </a:lnTo>
                <a:lnTo>
                  <a:pt x="210489" y="536562"/>
                </a:lnTo>
                <a:lnTo>
                  <a:pt x="168871" y="536562"/>
                </a:lnTo>
                <a:lnTo>
                  <a:pt x="36703" y="683475"/>
                </a:lnTo>
                <a:lnTo>
                  <a:pt x="36703" y="536562"/>
                </a:lnTo>
                <a:lnTo>
                  <a:pt x="3759" y="536562"/>
                </a:lnTo>
                <a:lnTo>
                  <a:pt x="3759" y="845146"/>
                </a:lnTo>
                <a:lnTo>
                  <a:pt x="36703" y="845146"/>
                </a:lnTo>
                <a:lnTo>
                  <a:pt x="36703" y="684352"/>
                </a:lnTo>
                <a:lnTo>
                  <a:pt x="178409" y="845146"/>
                </a:lnTo>
                <a:lnTo>
                  <a:pt x="222161" y="845146"/>
                </a:lnTo>
                <a:close/>
              </a:path>
              <a:path w="3994784" h="1438910">
                <a:moveTo>
                  <a:pt x="289941" y="154292"/>
                </a:moveTo>
                <a:lnTo>
                  <a:pt x="282448" y="101142"/>
                </a:lnTo>
                <a:lnTo>
                  <a:pt x="259270" y="62572"/>
                </a:lnTo>
                <a:lnTo>
                  <a:pt x="256997" y="61214"/>
                </a:lnTo>
                <a:lnTo>
                  <a:pt x="256997" y="155600"/>
                </a:lnTo>
                <a:lnTo>
                  <a:pt x="252209" y="196075"/>
                </a:lnTo>
                <a:lnTo>
                  <a:pt x="236296" y="226517"/>
                </a:lnTo>
                <a:lnTo>
                  <a:pt x="206895" y="245999"/>
                </a:lnTo>
                <a:lnTo>
                  <a:pt x="161658" y="253555"/>
                </a:lnTo>
                <a:lnTo>
                  <a:pt x="161658" y="57238"/>
                </a:lnTo>
                <a:lnTo>
                  <a:pt x="207810" y="64846"/>
                </a:lnTo>
                <a:lnTo>
                  <a:pt x="237109" y="84467"/>
                </a:lnTo>
                <a:lnTo>
                  <a:pt x="252514" y="115049"/>
                </a:lnTo>
                <a:lnTo>
                  <a:pt x="256997" y="155600"/>
                </a:lnTo>
                <a:lnTo>
                  <a:pt x="256997" y="61214"/>
                </a:lnTo>
                <a:lnTo>
                  <a:pt x="250393" y="57238"/>
                </a:lnTo>
                <a:lnTo>
                  <a:pt x="219354" y="38557"/>
                </a:lnTo>
                <a:lnTo>
                  <a:pt x="161658" y="29032"/>
                </a:lnTo>
                <a:lnTo>
                  <a:pt x="161658" y="0"/>
                </a:lnTo>
                <a:lnTo>
                  <a:pt x="128714" y="0"/>
                </a:lnTo>
                <a:lnTo>
                  <a:pt x="128714" y="29032"/>
                </a:lnTo>
                <a:lnTo>
                  <a:pt x="128714" y="57238"/>
                </a:lnTo>
                <a:lnTo>
                  <a:pt x="128714" y="253555"/>
                </a:lnTo>
                <a:lnTo>
                  <a:pt x="83223" y="245999"/>
                </a:lnTo>
                <a:lnTo>
                  <a:pt x="53695" y="226517"/>
                </a:lnTo>
                <a:lnTo>
                  <a:pt x="37731" y="196075"/>
                </a:lnTo>
                <a:lnTo>
                  <a:pt x="32943" y="155600"/>
                </a:lnTo>
                <a:lnTo>
                  <a:pt x="37426" y="115049"/>
                </a:lnTo>
                <a:lnTo>
                  <a:pt x="52882" y="84467"/>
                </a:lnTo>
                <a:lnTo>
                  <a:pt x="82308" y="64846"/>
                </a:lnTo>
                <a:lnTo>
                  <a:pt x="128714" y="57238"/>
                </a:lnTo>
                <a:lnTo>
                  <a:pt x="128714" y="29032"/>
                </a:lnTo>
                <a:lnTo>
                  <a:pt x="70942" y="38557"/>
                </a:lnTo>
                <a:lnTo>
                  <a:pt x="30886" y="62572"/>
                </a:lnTo>
                <a:lnTo>
                  <a:pt x="7556" y="101142"/>
                </a:lnTo>
                <a:lnTo>
                  <a:pt x="0" y="154292"/>
                </a:lnTo>
                <a:lnTo>
                  <a:pt x="4648" y="198221"/>
                </a:lnTo>
                <a:lnTo>
                  <a:pt x="19100" y="233108"/>
                </a:lnTo>
                <a:lnTo>
                  <a:pt x="44094" y="258787"/>
                </a:lnTo>
                <a:lnTo>
                  <a:pt x="80378" y="275056"/>
                </a:lnTo>
                <a:lnTo>
                  <a:pt x="128714" y="281736"/>
                </a:lnTo>
                <a:lnTo>
                  <a:pt x="128714" y="321602"/>
                </a:lnTo>
                <a:lnTo>
                  <a:pt x="161658" y="321602"/>
                </a:lnTo>
                <a:lnTo>
                  <a:pt x="161658" y="281736"/>
                </a:lnTo>
                <a:lnTo>
                  <a:pt x="209943" y="275056"/>
                </a:lnTo>
                <a:lnTo>
                  <a:pt x="246126" y="258787"/>
                </a:lnTo>
                <a:lnTo>
                  <a:pt x="251180" y="253555"/>
                </a:lnTo>
                <a:lnTo>
                  <a:pt x="270992" y="233108"/>
                </a:lnTo>
                <a:lnTo>
                  <a:pt x="285330" y="198221"/>
                </a:lnTo>
                <a:lnTo>
                  <a:pt x="289941" y="154292"/>
                </a:lnTo>
                <a:close/>
              </a:path>
              <a:path w="3994784" h="1438910">
                <a:moveTo>
                  <a:pt x="456349" y="690841"/>
                </a:moveTo>
                <a:lnTo>
                  <a:pt x="455587" y="641299"/>
                </a:lnTo>
                <a:lnTo>
                  <a:pt x="443179" y="588251"/>
                </a:lnTo>
                <a:lnTo>
                  <a:pt x="423303" y="562749"/>
                </a:lnTo>
                <a:lnTo>
                  <a:pt x="423303" y="712520"/>
                </a:lnTo>
                <a:lnTo>
                  <a:pt x="422998" y="732104"/>
                </a:lnTo>
                <a:lnTo>
                  <a:pt x="414083" y="778116"/>
                </a:lnTo>
                <a:lnTo>
                  <a:pt x="377355" y="812596"/>
                </a:lnTo>
                <a:lnTo>
                  <a:pt x="348437" y="818286"/>
                </a:lnTo>
                <a:lnTo>
                  <a:pt x="333527" y="816838"/>
                </a:lnTo>
                <a:lnTo>
                  <a:pt x="295122" y="796175"/>
                </a:lnTo>
                <a:lnTo>
                  <a:pt x="276809" y="759383"/>
                </a:lnTo>
                <a:lnTo>
                  <a:pt x="273443" y="712520"/>
                </a:lnTo>
                <a:lnTo>
                  <a:pt x="273532" y="674382"/>
                </a:lnTo>
                <a:lnTo>
                  <a:pt x="276161" y="625843"/>
                </a:lnTo>
                <a:lnTo>
                  <a:pt x="295122" y="585533"/>
                </a:lnTo>
                <a:lnTo>
                  <a:pt x="333705" y="564857"/>
                </a:lnTo>
                <a:lnTo>
                  <a:pt x="348437" y="563422"/>
                </a:lnTo>
                <a:lnTo>
                  <a:pt x="363169" y="564857"/>
                </a:lnTo>
                <a:lnTo>
                  <a:pt x="401751" y="585533"/>
                </a:lnTo>
                <a:lnTo>
                  <a:pt x="420217" y="623938"/>
                </a:lnTo>
                <a:lnTo>
                  <a:pt x="423252" y="667004"/>
                </a:lnTo>
                <a:lnTo>
                  <a:pt x="423303" y="712520"/>
                </a:lnTo>
                <a:lnTo>
                  <a:pt x="423303" y="562749"/>
                </a:lnTo>
                <a:lnTo>
                  <a:pt x="410476" y="552234"/>
                </a:lnTo>
                <a:lnTo>
                  <a:pt x="391452" y="542175"/>
                </a:lnTo>
                <a:lnTo>
                  <a:pt x="370636" y="536028"/>
                </a:lnTo>
                <a:lnTo>
                  <a:pt x="348437" y="533946"/>
                </a:lnTo>
                <a:lnTo>
                  <a:pt x="326237" y="536028"/>
                </a:lnTo>
                <a:lnTo>
                  <a:pt x="286385" y="552234"/>
                </a:lnTo>
                <a:lnTo>
                  <a:pt x="253860" y="587781"/>
                </a:lnTo>
                <a:lnTo>
                  <a:pt x="241338" y="639406"/>
                </a:lnTo>
                <a:lnTo>
                  <a:pt x="240525" y="667004"/>
                </a:lnTo>
                <a:lnTo>
                  <a:pt x="240525" y="690841"/>
                </a:lnTo>
                <a:lnTo>
                  <a:pt x="241096" y="732345"/>
                </a:lnTo>
                <a:lnTo>
                  <a:pt x="253149" y="792937"/>
                </a:lnTo>
                <a:lnTo>
                  <a:pt x="286321" y="829462"/>
                </a:lnTo>
                <a:lnTo>
                  <a:pt x="326047" y="845654"/>
                </a:lnTo>
                <a:lnTo>
                  <a:pt x="348437" y="847750"/>
                </a:lnTo>
                <a:lnTo>
                  <a:pt x="370814" y="845654"/>
                </a:lnTo>
                <a:lnTo>
                  <a:pt x="410540" y="829462"/>
                </a:lnTo>
                <a:lnTo>
                  <a:pt x="443738" y="792937"/>
                </a:lnTo>
                <a:lnTo>
                  <a:pt x="455777" y="732345"/>
                </a:lnTo>
                <a:lnTo>
                  <a:pt x="456349" y="690841"/>
                </a:lnTo>
                <a:close/>
              </a:path>
              <a:path w="3994784" h="1438910">
                <a:moveTo>
                  <a:pt x="458939" y="1194231"/>
                </a:moveTo>
                <a:lnTo>
                  <a:pt x="451675" y="1133119"/>
                </a:lnTo>
                <a:lnTo>
                  <a:pt x="428155" y="1092809"/>
                </a:lnTo>
                <a:lnTo>
                  <a:pt x="398665" y="1071829"/>
                </a:lnTo>
                <a:lnTo>
                  <a:pt x="398665" y="1211567"/>
                </a:lnTo>
                <a:lnTo>
                  <a:pt x="398081" y="1249197"/>
                </a:lnTo>
                <a:lnTo>
                  <a:pt x="391198" y="1290967"/>
                </a:lnTo>
                <a:lnTo>
                  <a:pt x="356235" y="1318018"/>
                </a:lnTo>
                <a:lnTo>
                  <a:pt x="344957" y="1319060"/>
                </a:lnTo>
                <a:lnTo>
                  <a:pt x="333743" y="1317955"/>
                </a:lnTo>
                <a:lnTo>
                  <a:pt x="297624" y="1289278"/>
                </a:lnTo>
                <a:lnTo>
                  <a:pt x="291515" y="1250480"/>
                </a:lnTo>
                <a:lnTo>
                  <a:pt x="291249" y="1228915"/>
                </a:lnTo>
                <a:lnTo>
                  <a:pt x="291325" y="1203325"/>
                </a:lnTo>
                <a:lnTo>
                  <a:pt x="293395" y="1161783"/>
                </a:lnTo>
                <a:lnTo>
                  <a:pt x="313893" y="1122070"/>
                </a:lnTo>
                <a:lnTo>
                  <a:pt x="344957" y="1112761"/>
                </a:lnTo>
                <a:lnTo>
                  <a:pt x="356235" y="1113802"/>
                </a:lnTo>
                <a:lnTo>
                  <a:pt x="391007" y="1140421"/>
                </a:lnTo>
                <a:lnTo>
                  <a:pt x="398018" y="1178102"/>
                </a:lnTo>
                <a:lnTo>
                  <a:pt x="398665" y="1211567"/>
                </a:lnTo>
                <a:lnTo>
                  <a:pt x="398665" y="1071829"/>
                </a:lnTo>
                <a:lnTo>
                  <a:pt x="390779" y="1067625"/>
                </a:lnTo>
                <a:lnTo>
                  <a:pt x="368808" y="1061186"/>
                </a:lnTo>
                <a:lnTo>
                  <a:pt x="344957" y="1059014"/>
                </a:lnTo>
                <a:lnTo>
                  <a:pt x="320865" y="1061186"/>
                </a:lnTo>
                <a:lnTo>
                  <a:pt x="278841" y="1078204"/>
                </a:lnTo>
                <a:lnTo>
                  <a:pt x="246532" y="1111669"/>
                </a:lnTo>
                <a:lnTo>
                  <a:pt x="232384" y="1163510"/>
                </a:lnTo>
                <a:lnTo>
                  <a:pt x="231000" y="1203325"/>
                </a:lnTo>
                <a:lnTo>
                  <a:pt x="231000" y="1228915"/>
                </a:lnTo>
                <a:lnTo>
                  <a:pt x="234950" y="1284935"/>
                </a:lnTo>
                <a:lnTo>
                  <a:pt x="261327" y="1338986"/>
                </a:lnTo>
                <a:lnTo>
                  <a:pt x="298754" y="1364195"/>
                </a:lnTo>
                <a:lnTo>
                  <a:pt x="344957" y="1372806"/>
                </a:lnTo>
                <a:lnTo>
                  <a:pt x="368985" y="1370698"/>
                </a:lnTo>
                <a:lnTo>
                  <a:pt x="410705" y="1353781"/>
                </a:lnTo>
                <a:lnTo>
                  <a:pt x="442214" y="1319060"/>
                </a:lnTo>
                <a:lnTo>
                  <a:pt x="458393" y="1257261"/>
                </a:lnTo>
                <a:lnTo>
                  <a:pt x="458914" y="1228915"/>
                </a:lnTo>
                <a:lnTo>
                  <a:pt x="458939" y="1194231"/>
                </a:lnTo>
                <a:close/>
              </a:path>
              <a:path w="3994784" h="1438910">
                <a:moveTo>
                  <a:pt x="561670" y="165557"/>
                </a:moveTo>
                <a:lnTo>
                  <a:pt x="560908" y="116014"/>
                </a:lnTo>
                <a:lnTo>
                  <a:pt x="548500" y="62966"/>
                </a:lnTo>
                <a:lnTo>
                  <a:pt x="528637" y="37465"/>
                </a:lnTo>
                <a:lnTo>
                  <a:pt x="528637" y="187248"/>
                </a:lnTo>
                <a:lnTo>
                  <a:pt x="528332" y="206832"/>
                </a:lnTo>
                <a:lnTo>
                  <a:pt x="519404" y="252844"/>
                </a:lnTo>
                <a:lnTo>
                  <a:pt x="482676" y="287312"/>
                </a:lnTo>
                <a:lnTo>
                  <a:pt x="453771" y="293001"/>
                </a:lnTo>
                <a:lnTo>
                  <a:pt x="438848" y="291566"/>
                </a:lnTo>
                <a:lnTo>
                  <a:pt x="400456" y="270891"/>
                </a:lnTo>
                <a:lnTo>
                  <a:pt x="382143" y="234099"/>
                </a:lnTo>
                <a:lnTo>
                  <a:pt x="378777" y="187248"/>
                </a:lnTo>
                <a:lnTo>
                  <a:pt x="378853" y="149098"/>
                </a:lnTo>
                <a:lnTo>
                  <a:pt x="381482" y="100558"/>
                </a:lnTo>
                <a:lnTo>
                  <a:pt x="400456" y="60248"/>
                </a:lnTo>
                <a:lnTo>
                  <a:pt x="439026" y="39585"/>
                </a:lnTo>
                <a:lnTo>
                  <a:pt x="453771" y="38138"/>
                </a:lnTo>
                <a:lnTo>
                  <a:pt x="468490" y="39585"/>
                </a:lnTo>
                <a:lnTo>
                  <a:pt x="507060" y="60248"/>
                </a:lnTo>
                <a:lnTo>
                  <a:pt x="525526" y="98666"/>
                </a:lnTo>
                <a:lnTo>
                  <a:pt x="528586" y="141732"/>
                </a:lnTo>
                <a:lnTo>
                  <a:pt x="528637" y="187248"/>
                </a:lnTo>
                <a:lnTo>
                  <a:pt x="528637" y="37465"/>
                </a:lnTo>
                <a:lnTo>
                  <a:pt x="515810" y="26949"/>
                </a:lnTo>
                <a:lnTo>
                  <a:pt x="496773" y="16903"/>
                </a:lnTo>
                <a:lnTo>
                  <a:pt x="475957" y="10756"/>
                </a:lnTo>
                <a:lnTo>
                  <a:pt x="453771" y="8661"/>
                </a:lnTo>
                <a:lnTo>
                  <a:pt x="431571" y="10756"/>
                </a:lnTo>
                <a:lnTo>
                  <a:pt x="391718" y="26949"/>
                </a:lnTo>
                <a:lnTo>
                  <a:pt x="359194" y="62509"/>
                </a:lnTo>
                <a:lnTo>
                  <a:pt x="346671" y="114134"/>
                </a:lnTo>
                <a:lnTo>
                  <a:pt x="345859" y="141732"/>
                </a:lnTo>
                <a:lnTo>
                  <a:pt x="345859" y="165557"/>
                </a:lnTo>
                <a:lnTo>
                  <a:pt x="346430" y="207073"/>
                </a:lnTo>
                <a:lnTo>
                  <a:pt x="358470" y="267665"/>
                </a:lnTo>
                <a:lnTo>
                  <a:pt x="391655" y="304177"/>
                </a:lnTo>
                <a:lnTo>
                  <a:pt x="431380" y="320382"/>
                </a:lnTo>
                <a:lnTo>
                  <a:pt x="453771" y="322465"/>
                </a:lnTo>
                <a:lnTo>
                  <a:pt x="476135" y="320382"/>
                </a:lnTo>
                <a:lnTo>
                  <a:pt x="515874" y="304177"/>
                </a:lnTo>
                <a:lnTo>
                  <a:pt x="549059" y="267665"/>
                </a:lnTo>
                <a:lnTo>
                  <a:pt x="561098" y="207073"/>
                </a:lnTo>
                <a:lnTo>
                  <a:pt x="561670" y="165557"/>
                </a:lnTo>
                <a:close/>
              </a:path>
              <a:path w="3994784" h="1438910">
                <a:moveTo>
                  <a:pt x="735495" y="1157833"/>
                </a:moveTo>
                <a:lnTo>
                  <a:pt x="727938" y="1119022"/>
                </a:lnTo>
                <a:lnTo>
                  <a:pt x="725385" y="1115352"/>
                </a:lnTo>
                <a:lnTo>
                  <a:pt x="706831" y="1088593"/>
                </a:lnTo>
                <a:lnTo>
                  <a:pt x="675233" y="1069111"/>
                </a:lnTo>
                <a:lnTo>
                  <a:pt x="675233" y="1157833"/>
                </a:lnTo>
                <a:lnTo>
                  <a:pt x="672045" y="1175181"/>
                </a:lnTo>
                <a:lnTo>
                  <a:pt x="662990" y="1188440"/>
                </a:lnTo>
                <a:lnTo>
                  <a:pt x="648906" y="1196898"/>
                </a:lnTo>
                <a:lnTo>
                  <a:pt x="630605" y="1199870"/>
                </a:lnTo>
                <a:lnTo>
                  <a:pt x="574294" y="1199870"/>
                </a:lnTo>
                <a:lnTo>
                  <a:pt x="574294" y="1115352"/>
                </a:lnTo>
                <a:lnTo>
                  <a:pt x="630605" y="1115352"/>
                </a:lnTo>
                <a:lnTo>
                  <a:pt x="648906" y="1118400"/>
                </a:lnTo>
                <a:lnTo>
                  <a:pt x="662990" y="1126998"/>
                </a:lnTo>
                <a:lnTo>
                  <a:pt x="672045" y="1140409"/>
                </a:lnTo>
                <a:lnTo>
                  <a:pt x="675233" y="1157833"/>
                </a:lnTo>
                <a:lnTo>
                  <a:pt x="675233" y="1069111"/>
                </a:lnTo>
                <a:lnTo>
                  <a:pt x="674611" y="1068717"/>
                </a:lnTo>
                <a:lnTo>
                  <a:pt x="633641" y="1061605"/>
                </a:lnTo>
                <a:lnTo>
                  <a:pt x="514032" y="1061605"/>
                </a:lnTo>
                <a:lnTo>
                  <a:pt x="514032" y="1370190"/>
                </a:lnTo>
                <a:lnTo>
                  <a:pt x="574294" y="1370190"/>
                </a:lnTo>
                <a:lnTo>
                  <a:pt x="574294" y="1254036"/>
                </a:lnTo>
                <a:lnTo>
                  <a:pt x="633641" y="1254036"/>
                </a:lnTo>
                <a:lnTo>
                  <a:pt x="674789" y="1246924"/>
                </a:lnTo>
                <a:lnTo>
                  <a:pt x="706996" y="1227061"/>
                </a:lnTo>
                <a:lnTo>
                  <a:pt x="725754" y="1199870"/>
                </a:lnTo>
                <a:lnTo>
                  <a:pt x="727989" y="1196632"/>
                </a:lnTo>
                <a:lnTo>
                  <a:pt x="735495" y="1157833"/>
                </a:lnTo>
                <a:close/>
              </a:path>
              <a:path w="3994784" h="1438910">
                <a:moveTo>
                  <a:pt x="790930" y="536562"/>
                </a:moveTo>
                <a:lnTo>
                  <a:pt x="757986" y="536562"/>
                </a:lnTo>
                <a:lnTo>
                  <a:pt x="660044" y="755434"/>
                </a:lnTo>
                <a:lnTo>
                  <a:pt x="559498" y="536562"/>
                </a:lnTo>
                <a:lnTo>
                  <a:pt x="526554" y="536562"/>
                </a:lnTo>
                <a:lnTo>
                  <a:pt x="526554" y="845146"/>
                </a:lnTo>
                <a:lnTo>
                  <a:pt x="559498" y="845146"/>
                </a:lnTo>
                <a:lnTo>
                  <a:pt x="559498" y="610654"/>
                </a:lnTo>
                <a:lnTo>
                  <a:pt x="645312" y="796594"/>
                </a:lnTo>
                <a:lnTo>
                  <a:pt x="673493" y="796594"/>
                </a:lnTo>
                <a:lnTo>
                  <a:pt x="757986" y="610654"/>
                </a:lnTo>
                <a:lnTo>
                  <a:pt x="757986" y="845146"/>
                </a:lnTo>
                <a:lnTo>
                  <a:pt x="790930" y="845146"/>
                </a:lnTo>
                <a:lnTo>
                  <a:pt x="790930" y="536562"/>
                </a:lnTo>
                <a:close/>
              </a:path>
              <a:path w="3994784" h="1438910">
                <a:moveTo>
                  <a:pt x="842073" y="101866"/>
                </a:moveTo>
                <a:lnTo>
                  <a:pt x="835215" y="64858"/>
                </a:lnTo>
                <a:lnTo>
                  <a:pt x="818896" y="40741"/>
                </a:lnTo>
                <a:lnTo>
                  <a:pt x="815848" y="36245"/>
                </a:lnTo>
                <a:lnTo>
                  <a:pt x="809142" y="32143"/>
                </a:lnTo>
                <a:lnTo>
                  <a:pt x="809142" y="101866"/>
                </a:lnTo>
                <a:lnTo>
                  <a:pt x="804710" y="127749"/>
                </a:lnTo>
                <a:lnTo>
                  <a:pt x="791857" y="147091"/>
                </a:lnTo>
                <a:lnTo>
                  <a:pt x="771296" y="159207"/>
                </a:lnTo>
                <a:lnTo>
                  <a:pt x="743699" y="163398"/>
                </a:lnTo>
                <a:lnTo>
                  <a:pt x="664832" y="163398"/>
                </a:lnTo>
                <a:lnTo>
                  <a:pt x="664832" y="40741"/>
                </a:lnTo>
                <a:lnTo>
                  <a:pt x="743699" y="40741"/>
                </a:lnTo>
                <a:lnTo>
                  <a:pt x="771296" y="44869"/>
                </a:lnTo>
                <a:lnTo>
                  <a:pt x="791857" y="56832"/>
                </a:lnTo>
                <a:lnTo>
                  <a:pt x="804710" y="76034"/>
                </a:lnTo>
                <a:lnTo>
                  <a:pt x="809142" y="101866"/>
                </a:lnTo>
                <a:lnTo>
                  <a:pt x="809142" y="32143"/>
                </a:lnTo>
                <a:lnTo>
                  <a:pt x="785761" y="17805"/>
                </a:lnTo>
                <a:lnTo>
                  <a:pt x="746734" y="11264"/>
                </a:lnTo>
                <a:lnTo>
                  <a:pt x="631888" y="11264"/>
                </a:lnTo>
                <a:lnTo>
                  <a:pt x="631888" y="319874"/>
                </a:lnTo>
                <a:lnTo>
                  <a:pt x="664832" y="319874"/>
                </a:lnTo>
                <a:lnTo>
                  <a:pt x="664832" y="192874"/>
                </a:lnTo>
                <a:lnTo>
                  <a:pt x="746734" y="192874"/>
                </a:lnTo>
                <a:lnTo>
                  <a:pt x="785761" y="186334"/>
                </a:lnTo>
                <a:lnTo>
                  <a:pt x="815848" y="167843"/>
                </a:lnTo>
                <a:lnTo>
                  <a:pt x="818845" y="163398"/>
                </a:lnTo>
                <a:lnTo>
                  <a:pt x="835215" y="139115"/>
                </a:lnTo>
                <a:lnTo>
                  <a:pt x="842073" y="101866"/>
                </a:lnTo>
                <a:close/>
              </a:path>
              <a:path w="3994784" h="1438910">
                <a:moveTo>
                  <a:pt x="1003935" y="1194231"/>
                </a:moveTo>
                <a:lnTo>
                  <a:pt x="996683" y="1133119"/>
                </a:lnTo>
                <a:lnTo>
                  <a:pt x="973162" y="1092809"/>
                </a:lnTo>
                <a:lnTo>
                  <a:pt x="943660" y="1071829"/>
                </a:lnTo>
                <a:lnTo>
                  <a:pt x="943660" y="1211567"/>
                </a:lnTo>
                <a:lnTo>
                  <a:pt x="943076" y="1249197"/>
                </a:lnTo>
                <a:lnTo>
                  <a:pt x="936205" y="1290967"/>
                </a:lnTo>
                <a:lnTo>
                  <a:pt x="901230" y="1318018"/>
                </a:lnTo>
                <a:lnTo>
                  <a:pt x="889965" y="1319060"/>
                </a:lnTo>
                <a:lnTo>
                  <a:pt x="878751" y="1317955"/>
                </a:lnTo>
                <a:lnTo>
                  <a:pt x="842619" y="1289278"/>
                </a:lnTo>
                <a:lnTo>
                  <a:pt x="836510" y="1250480"/>
                </a:lnTo>
                <a:lnTo>
                  <a:pt x="836244" y="1228915"/>
                </a:lnTo>
                <a:lnTo>
                  <a:pt x="836333" y="1203325"/>
                </a:lnTo>
                <a:lnTo>
                  <a:pt x="838390" y="1161783"/>
                </a:lnTo>
                <a:lnTo>
                  <a:pt x="858888" y="1122070"/>
                </a:lnTo>
                <a:lnTo>
                  <a:pt x="889965" y="1112761"/>
                </a:lnTo>
                <a:lnTo>
                  <a:pt x="901230" y="1113802"/>
                </a:lnTo>
                <a:lnTo>
                  <a:pt x="936015" y="1140421"/>
                </a:lnTo>
                <a:lnTo>
                  <a:pt x="943013" y="1178102"/>
                </a:lnTo>
                <a:lnTo>
                  <a:pt x="943660" y="1211567"/>
                </a:lnTo>
                <a:lnTo>
                  <a:pt x="943660" y="1071829"/>
                </a:lnTo>
                <a:lnTo>
                  <a:pt x="935774" y="1067625"/>
                </a:lnTo>
                <a:lnTo>
                  <a:pt x="913803" y="1061186"/>
                </a:lnTo>
                <a:lnTo>
                  <a:pt x="889965" y="1059014"/>
                </a:lnTo>
                <a:lnTo>
                  <a:pt x="865873" y="1061186"/>
                </a:lnTo>
                <a:lnTo>
                  <a:pt x="823849" y="1078204"/>
                </a:lnTo>
                <a:lnTo>
                  <a:pt x="791527" y="1111669"/>
                </a:lnTo>
                <a:lnTo>
                  <a:pt x="777379" y="1163510"/>
                </a:lnTo>
                <a:lnTo>
                  <a:pt x="775995" y="1203325"/>
                </a:lnTo>
                <a:lnTo>
                  <a:pt x="775995" y="1228915"/>
                </a:lnTo>
                <a:lnTo>
                  <a:pt x="779945" y="1284935"/>
                </a:lnTo>
                <a:lnTo>
                  <a:pt x="806335" y="1338986"/>
                </a:lnTo>
                <a:lnTo>
                  <a:pt x="843762" y="1364195"/>
                </a:lnTo>
                <a:lnTo>
                  <a:pt x="889965" y="1372806"/>
                </a:lnTo>
                <a:lnTo>
                  <a:pt x="913993" y="1370698"/>
                </a:lnTo>
                <a:lnTo>
                  <a:pt x="935951" y="1364348"/>
                </a:lnTo>
                <a:lnTo>
                  <a:pt x="955713" y="1353781"/>
                </a:lnTo>
                <a:lnTo>
                  <a:pt x="973162" y="1338986"/>
                </a:lnTo>
                <a:lnTo>
                  <a:pt x="987209" y="1319060"/>
                </a:lnTo>
                <a:lnTo>
                  <a:pt x="990765" y="1314018"/>
                </a:lnTo>
                <a:lnTo>
                  <a:pt x="999921" y="1286497"/>
                </a:lnTo>
                <a:lnTo>
                  <a:pt x="1003401" y="1257261"/>
                </a:lnTo>
                <a:lnTo>
                  <a:pt x="1003909" y="1228915"/>
                </a:lnTo>
                <a:lnTo>
                  <a:pt x="1003935" y="1194231"/>
                </a:lnTo>
                <a:close/>
              </a:path>
              <a:path w="3994784" h="1438910">
                <a:moveTo>
                  <a:pt x="1142060" y="679577"/>
                </a:moveTo>
                <a:lnTo>
                  <a:pt x="1134567" y="626427"/>
                </a:lnTo>
                <a:lnTo>
                  <a:pt x="1111402" y="587857"/>
                </a:lnTo>
                <a:lnTo>
                  <a:pt x="1109116" y="586486"/>
                </a:lnTo>
                <a:lnTo>
                  <a:pt x="1109116" y="680885"/>
                </a:lnTo>
                <a:lnTo>
                  <a:pt x="1104341" y="721360"/>
                </a:lnTo>
                <a:lnTo>
                  <a:pt x="1088415" y="751801"/>
                </a:lnTo>
                <a:lnTo>
                  <a:pt x="1059014" y="771258"/>
                </a:lnTo>
                <a:lnTo>
                  <a:pt x="1013777" y="778827"/>
                </a:lnTo>
                <a:lnTo>
                  <a:pt x="1013777" y="582498"/>
                </a:lnTo>
                <a:lnTo>
                  <a:pt x="1059929" y="590130"/>
                </a:lnTo>
                <a:lnTo>
                  <a:pt x="1089228" y="609739"/>
                </a:lnTo>
                <a:lnTo>
                  <a:pt x="1104646" y="640334"/>
                </a:lnTo>
                <a:lnTo>
                  <a:pt x="1109116" y="680885"/>
                </a:lnTo>
                <a:lnTo>
                  <a:pt x="1109116" y="586486"/>
                </a:lnTo>
                <a:lnTo>
                  <a:pt x="1102499" y="582498"/>
                </a:lnTo>
                <a:lnTo>
                  <a:pt x="1071486" y="563841"/>
                </a:lnTo>
                <a:lnTo>
                  <a:pt x="1013777" y="554316"/>
                </a:lnTo>
                <a:lnTo>
                  <a:pt x="1013777" y="525272"/>
                </a:lnTo>
                <a:lnTo>
                  <a:pt x="980833" y="525272"/>
                </a:lnTo>
                <a:lnTo>
                  <a:pt x="980833" y="554316"/>
                </a:lnTo>
                <a:lnTo>
                  <a:pt x="980833" y="582498"/>
                </a:lnTo>
                <a:lnTo>
                  <a:pt x="980833" y="778827"/>
                </a:lnTo>
                <a:lnTo>
                  <a:pt x="935342" y="771258"/>
                </a:lnTo>
                <a:lnTo>
                  <a:pt x="905814" y="751801"/>
                </a:lnTo>
                <a:lnTo>
                  <a:pt x="889850" y="721360"/>
                </a:lnTo>
                <a:lnTo>
                  <a:pt x="885063" y="680885"/>
                </a:lnTo>
                <a:lnTo>
                  <a:pt x="889546" y="640334"/>
                </a:lnTo>
                <a:lnTo>
                  <a:pt x="905002" y="609739"/>
                </a:lnTo>
                <a:lnTo>
                  <a:pt x="934427" y="590130"/>
                </a:lnTo>
                <a:lnTo>
                  <a:pt x="980833" y="582498"/>
                </a:lnTo>
                <a:lnTo>
                  <a:pt x="980833" y="554316"/>
                </a:lnTo>
                <a:lnTo>
                  <a:pt x="923074" y="563841"/>
                </a:lnTo>
                <a:lnTo>
                  <a:pt x="883005" y="587857"/>
                </a:lnTo>
                <a:lnTo>
                  <a:pt x="859688" y="626427"/>
                </a:lnTo>
                <a:lnTo>
                  <a:pt x="852119" y="679577"/>
                </a:lnTo>
                <a:lnTo>
                  <a:pt x="856780" y="723493"/>
                </a:lnTo>
                <a:lnTo>
                  <a:pt x="871220" y="758380"/>
                </a:lnTo>
                <a:lnTo>
                  <a:pt x="896213" y="784059"/>
                </a:lnTo>
                <a:lnTo>
                  <a:pt x="932497" y="800315"/>
                </a:lnTo>
                <a:lnTo>
                  <a:pt x="980833" y="806996"/>
                </a:lnTo>
                <a:lnTo>
                  <a:pt x="980833" y="846874"/>
                </a:lnTo>
                <a:lnTo>
                  <a:pt x="1013777" y="846874"/>
                </a:lnTo>
                <a:lnTo>
                  <a:pt x="1013777" y="806996"/>
                </a:lnTo>
                <a:lnTo>
                  <a:pt x="1062062" y="800315"/>
                </a:lnTo>
                <a:lnTo>
                  <a:pt x="1098245" y="784059"/>
                </a:lnTo>
                <a:lnTo>
                  <a:pt x="1103312" y="778827"/>
                </a:lnTo>
                <a:lnTo>
                  <a:pt x="1123111" y="758380"/>
                </a:lnTo>
                <a:lnTo>
                  <a:pt x="1137450" y="723493"/>
                </a:lnTo>
                <a:lnTo>
                  <a:pt x="1142060" y="679577"/>
                </a:lnTo>
                <a:close/>
              </a:path>
              <a:path w="3994784" h="1438910">
                <a:moveTo>
                  <a:pt x="1164882" y="11277"/>
                </a:moveTo>
                <a:lnTo>
                  <a:pt x="1131938" y="11277"/>
                </a:lnTo>
                <a:lnTo>
                  <a:pt x="1033995" y="230162"/>
                </a:lnTo>
                <a:lnTo>
                  <a:pt x="933450" y="11277"/>
                </a:lnTo>
                <a:lnTo>
                  <a:pt x="900518" y="11277"/>
                </a:lnTo>
                <a:lnTo>
                  <a:pt x="900518" y="319862"/>
                </a:lnTo>
                <a:lnTo>
                  <a:pt x="933450" y="319862"/>
                </a:lnTo>
                <a:lnTo>
                  <a:pt x="933450" y="85382"/>
                </a:lnTo>
                <a:lnTo>
                  <a:pt x="1019238" y="271335"/>
                </a:lnTo>
                <a:lnTo>
                  <a:pt x="1047432" y="271335"/>
                </a:lnTo>
                <a:lnTo>
                  <a:pt x="1131938" y="85382"/>
                </a:lnTo>
                <a:lnTo>
                  <a:pt x="1131938" y="319862"/>
                </a:lnTo>
                <a:lnTo>
                  <a:pt x="1164882" y="319862"/>
                </a:lnTo>
                <a:lnTo>
                  <a:pt x="1164882" y="11277"/>
                </a:lnTo>
                <a:close/>
              </a:path>
              <a:path w="3994784" h="1438910">
                <a:moveTo>
                  <a:pt x="1321892" y="1316443"/>
                </a:moveTo>
                <a:lnTo>
                  <a:pt x="1286344" y="1316443"/>
                </a:lnTo>
                <a:lnTo>
                  <a:pt x="1286344" y="1115352"/>
                </a:lnTo>
                <a:lnTo>
                  <a:pt x="1286344" y="1061605"/>
                </a:lnTo>
                <a:lnTo>
                  <a:pt x="1226096" y="1061605"/>
                </a:lnTo>
                <a:lnTo>
                  <a:pt x="1226096" y="1115352"/>
                </a:lnTo>
                <a:lnTo>
                  <a:pt x="1226096" y="1316443"/>
                </a:lnTo>
                <a:lnTo>
                  <a:pt x="1130757" y="1316443"/>
                </a:lnTo>
                <a:lnTo>
                  <a:pt x="1143990" y="1282509"/>
                </a:lnTo>
                <a:lnTo>
                  <a:pt x="1152385" y="1245057"/>
                </a:lnTo>
                <a:lnTo>
                  <a:pt x="1156792" y="1204188"/>
                </a:lnTo>
                <a:lnTo>
                  <a:pt x="1158074" y="1159992"/>
                </a:lnTo>
                <a:lnTo>
                  <a:pt x="1158074" y="1115352"/>
                </a:lnTo>
                <a:lnTo>
                  <a:pt x="1226096" y="1115352"/>
                </a:lnTo>
                <a:lnTo>
                  <a:pt x="1226096" y="1061605"/>
                </a:lnTo>
                <a:lnTo>
                  <a:pt x="1100429" y="1061605"/>
                </a:lnTo>
                <a:lnTo>
                  <a:pt x="1100429" y="1140498"/>
                </a:lnTo>
                <a:lnTo>
                  <a:pt x="1098270" y="1192428"/>
                </a:lnTo>
                <a:lnTo>
                  <a:pt x="1091590" y="1240345"/>
                </a:lnTo>
                <a:lnTo>
                  <a:pt x="1080135" y="1282319"/>
                </a:lnTo>
                <a:lnTo>
                  <a:pt x="1063599" y="1316443"/>
                </a:lnTo>
                <a:lnTo>
                  <a:pt x="1034567" y="1316443"/>
                </a:lnTo>
                <a:lnTo>
                  <a:pt x="1034567" y="1438668"/>
                </a:lnTo>
                <a:lnTo>
                  <a:pt x="1092619" y="1438668"/>
                </a:lnTo>
                <a:lnTo>
                  <a:pt x="1092619" y="1370215"/>
                </a:lnTo>
                <a:lnTo>
                  <a:pt x="1263802" y="1370215"/>
                </a:lnTo>
                <a:lnTo>
                  <a:pt x="1263802" y="1438668"/>
                </a:lnTo>
                <a:lnTo>
                  <a:pt x="1321892" y="1438668"/>
                </a:lnTo>
                <a:lnTo>
                  <a:pt x="1321892" y="1370215"/>
                </a:lnTo>
                <a:lnTo>
                  <a:pt x="1321892" y="1316443"/>
                </a:lnTo>
                <a:close/>
              </a:path>
              <a:path w="3994784" h="1438910">
                <a:moveTo>
                  <a:pt x="1413802" y="690841"/>
                </a:moveTo>
                <a:lnTo>
                  <a:pt x="1413040" y="641299"/>
                </a:lnTo>
                <a:lnTo>
                  <a:pt x="1400619" y="588251"/>
                </a:lnTo>
                <a:lnTo>
                  <a:pt x="1380756" y="562775"/>
                </a:lnTo>
                <a:lnTo>
                  <a:pt x="1380756" y="712520"/>
                </a:lnTo>
                <a:lnTo>
                  <a:pt x="1380451" y="732104"/>
                </a:lnTo>
                <a:lnTo>
                  <a:pt x="1371523" y="778116"/>
                </a:lnTo>
                <a:lnTo>
                  <a:pt x="1334795" y="812596"/>
                </a:lnTo>
                <a:lnTo>
                  <a:pt x="1305877" y="818286"/>
                </a:lnTo>
                <a:lnTo>
                  <a:pt x="1290967" y="816838"/>
                </a:lnTo>
                <a:lnTo>
                  <a:pt x="1252575" y="796175"/>
                </a:lnTo>
                <a:lnTo>
                  <a:pt x="1234262" y="759383"/>
                </a:lnTo>
                <a:lnTo>
                  <a:pt x="1230896" y="712520"/>
                </a:lnTo>
                <a:lnTo>
                  <a:pt x="1230985" y="674382"/>
                </a:lnTo>
                <a:lnTo>
                  <a:pt x="1233601" y="625843"/>
                </a:lnTo>
                <a:lnTo>
                  <a:pt x="1252575" y="585533"/>
                </a:lnTo>
                <a:lnTo>
                  <a:pt x="1291145" y="564857"/>
                </a:lnTo>
                <a:lnTo>
                  <a:pt x="1305877" y="563422"/>
                </a:lnTo>
                <a:lnTo>
                  <a:pt x="1320609" y="564857"/>
                </a:lnTo>
                <a:lnTo>
                  <a:pt x="1359179" y="585533"/>
                </a:lnTo>
                <a:lnTo>
                  <a:pt x="1377657" y="623938"/>
                </a:lnTo>
                <a:lnTo>
                  <a:pt x="1380705" y="667004"/>
                </a:lnTo>
                <a:lnTo>
                  <a:pt x="1380756" y="712520"/>
                </a:lnTo>
                <a:lnTo>
                  <a:pt x="1380756" y="562775"/>
                </a:lnTo>
                <a:lnTo>
                  <a:pt x="1367917" y="552234"/>
                </a:lnTo>
                <a:lnTo>
                  <a:pt x="1348892" y="542175"/>
                </a:lnTo>
                <a:lnTo>
                  <a:pt x="1328077" y="536028"/>
                </a:lnTo>
                <a:lnTo>
                  <a:pt x="1305877" y="533946"/>
                </a:lnTo>
                <a:lnTo>
                  <a:pt x="1283690" y="536028"/>
                </a:lnTo>
                <a:lnTo>
                  <a:pt x="1243838" y="552234"/>
                </a:lnTo>
                <a:lnTo>
                  <a:pt x="1211313" y="587781"/>
                </a:lnTo>
                <a:lnTo>
                  <a:pt x="1198791" y="639406"/>
                </a:lnTo>
                <a:lnTo>
                  <a:pt x="1197978" y="667004"/>
                </a:lnTo>
                <a:lnTo>
                  <a:pt x="1197978" y="690841"/>
                </a:lnTo>
                <a:lnTo>
                  <a:pt x="1198549" y="732345"/>
                </a:lnTo>
                <a:lnTo>
                  <a:pt x="1210589" y="792937"/>
                </a:lnTo>
                <a:lnTo>
                  <a:pt x="1243774" y="829462"/>
                </a:lnTo>
                <a:lnTo>
                  <a:pt x="1283500" y="845654"/>
                </a:lnTo>
                <a:lnTo>
                  <a:pt x="1305877" y="847750"/>
                </a:lnTo>
                <a:lnTo>
                  <a:pt x="1328254" y="845654"/>
                </a:lnTo>
                <a:lnTo>
                  <a:pt x="1367967" y="829462"/>
                </a:lnTo>
                <a:lnTo>
                  <a:pt x="1401165" y="792937"/>
                </a:lnTo>
                <a:lnTo>
                  <a:pt x="1413217" y="732345"/>
                </a:lnTo>
                <a:lnTo>
                  <a:pt x="1413802" y="690841"/>
                </a:lnTo>
                <a:close/>
              </a:path>
              <a:path w="3994784" h="1438910">
                <a:moveTo>
                  <a:pt x="1465097" y="11277"/>
                </a:moveTo>
                <a:lnTo>
                  <a:pt x="1433880" y="11277"/>
                </a:lnTo>
                <a:lnTo>
                  <a:pt x="1276997" y="262648"/>
                </a:lnTo>
                <a:lnTo>
                  <a:pt x="1276997" y="11277"/>
                </a:lnTo>
                <a:lnTo>
                  <a:pt x="1244066" y="11277"/>
                </a:lnTo>
                <a:lnTo>
                  <a:pt x="1244066" y="319862"/>
                </a:lnTo>
                <a:lnTo>
                  <a:pt x="1275270" y="319862"/>
                </a:lnTo>
                <a:lnTo>
                  <a:pt x="1432153" y="68059"/>
                </a:lnTo>
                <a:lnTo>
                  <a:pt x="1432153" y="319862"/>
                </a:lnTo>
                <a:lnTo>
                  <a:pt x="1465097" y="319862"/>
                </a:lnTo>
                <a:lnTo>
                  <a:pt x="1465097" y="11277"/>
                </a:lnTo>
                <a:close/>
              </a:path>
              <a:path w="3994784" h="1438910">
                <a:moveTo>
                  <a:pt x="1583055" y="1156538"/>
                </a:moveTo>
                <a:lnTo>
                  <a:pt x="1568843" y="1114044"/>
                </a:lnTo>
                <a:lnTo>
                  <a:pt x="1543824" y="1083551"/>
                </a:lnTo>
                <a:lnTo>
                  <a:pt x="1510042" y="1065161"/>
                </a:lnTo>
                <a:lnTo>
                  <a:pt x="1469504" y="1059002"/>
                </a:lnTo>
                <a:lnTo>
                  <a:pt x="1445298" y="1061237"/>
                </a:lnTo>
                <a:lnTo>
                  <a:pt x="1403680" y="1078382"/>
                </a:lnTo>
                <a:lnTo>
                  <a:pt x="1368386" y="1117714"/>
                </a:lnTo>
                <a:lnTo>
                  <a:pt x="1356309" y="1178560"/>
                </a:lnTo>
                <a:lnTo>
                  <a:pt x="1355953" y="1215898"/>
                </a:lnTo>
                <a:lnTo>
                  <a:pt x="1356309" y="1253236"/>
                </a:lnTo>
                <a:lnTo>
                  <a:pt x="1368386" y="1314094"/>
                </a:lnTo>
                <a:lnTo>
                  <a:pt x="1403680" y="1353426"/>
                </a:lnTo>
                <a:lnTo>
                  <a:pt x="1445298" y="1370571"/>
                </a:lnTo>
                <a:lnTo>
                  <a:pt x="1469504" y="1372806"/>
                </a:lnTo>
                <a:lnTo>
                  <a:pt x="1509852" y="1366647"/>
                </a:lnTo>
                <a:lnTo>
                  <a:pt x="1543672" y="1348257"/>
                </a:lnTo>
                <a:lnTo>
                  <a:pt x="1568780" y="1317764"/>
                </a:lnTo>
                <a:lnTo>
                  <a:pt x="1583055" y="1275295"/>
                </a:lnTo>
                <a:lnTo>
                  <a:pt x="1521942" y="1275295"/>
                </a:lnTo>
                <a:lnTo>
                  <a:pt x="1515516" y="1292542"/>
                </a:lnTo>
                <a:lnTo>
                  <a:pt x="1505038" y="1306436"/>
                </a:lnTo>
                <a:lnTo>
                  <a:pt x="1490002" y="1315694"/>
                </a:lnTo>
                <a:lnTo>
                  <a:pt x="1469936" y="1319060"/>
                </a:lnTo>
                <a:lnTo>
                  <a:pt x="1458188" y="1317955"/>
                </a:lnTo>
                <a:lnTo>
                  <a:pt x="1424063" y="1292275"/>
                </a:lnTo>
                <a:lnTo>
                  <a:pt x="1416939" y="1252740"/>
                </a:lnTo>
                <a:lnTo>
                  <a:pt x="1416215" y="1215898"/>
                </a:lnTo>
                <a:lnTo>
                  <a:pt x="1416939" y="1179068"/>
                </a:lnTo>
                <a:lnTo>
                  <a:pt x="1424063" y="1139532"/>
                </a:lnTo>
                <a:lnTo>
                  <a:pt x="1458188" y="1113853"/>
                </a:lnTo>
                <a:lnTo>
                  <a:pt x="1469936" y="1112748"/>
                </a:lnTo>
                <a:lnTo>
                  <a:pt x="1490002" y="1116114"/>
                </a:lnTo>
                <a:lnTo>
                  <a:pt x="1505038" y="1125372"/>
                </a:lnTo>
                <a:lnTo>
                  <a:pt x="1515516" y="1139266"/>
                </a:lnTo>
                <a:lnTo>
                  <a:pt x="1521942" y="1156538"/>
                </a:lnTo>
                <a:lnTo>
                  <a:pt x="1583055" y="1156538"/>
                </a:lnTo>
                <a:close/>
              </a:path>
              <a:path w="3994784" h="1438910">
                <a:moveTo>
                  <a:pt x="1694205" y="627126"/>
                </a:moveTo>
                <a:lnTo>
                  <a:pt x="1687347" y="590118"/>
                </a:lnTo>
                <a:lnTo>
                  <a:pt x="1671040" y="566026"/>
                </a:lnTo>
                <a:lnTo>
                  <a:pt x="1667979" y="561517"/>
                </a:lnTo>
                <a:lnTo>
                  <a:pt x="1661261" y="557403"/>
                </a:lnTo>
                <a:lnTo>
                  <a:pt x="1661261" y="627126"/>
                </a:lnTo>
                <a:lnTo>
                  <a:pt x="1656829" y="653021"/>
                </a:lnTo>
                <a:lnTo>
                  <a:pt x="1643989" y="672376"/>
                </a:lnTo>
                <a:lnTo>
                  <a:pt x="1623428" y="684479"/>
                </a:lnTo>
                <a:lnTo>
                  <a:pt x="1595831" y="688670"/>
                </a:lnTo>
                <a:lnTo>
                  <a:pt x="1516951" y="688670"/>
                </a:lnTo>
                <a:lnTo>
                  <a:pt x="1516951" y="566026"/>
                </a:lnTo>
                <a:lnTo>
                  <a:pt x="1595831" y="566026"/>
                </a:lnTo>
                <a:lnTo>
                  <a:pt x="1623428" y="570141"/>
                </a:lnTo>
                <a:lnTo>
                  <a:pt x="1643989" y="582104"/>
                </a:lnTo>
                <a:lnTo>
                  <a:pt x="1656829" y="601306"/>
                </a:lnTo>
                <a:lnTo>
                  <a:pt x="1661261" y="627126"/>
                </a:lnTo>
                <a:lnTo>
                  <a:pt x="1661261" y="557403"/>
                </a:lnTo>
                <a:lnTo>
                  <a:pt x="1637893" y="543077"/>
                </a:lnTo>
                <a:lnTo>
                  <a:pt x="1598866" y="536536"/>
                </a:lnTo>
                <a:lnTo>
                  <a:pt x="1484020" y="536536"/>
                </a:lnTo>
                <a:lnTo>
                  <a:pt x="1484020" y="845146"/>
                </a:lnTo>
                <a:lnTo>
                  <a:pt x="1516951" y="845146"/>
                </a:lnTo>
                <a:lnTo>
                  <a:pt x="1516951" y="718159"/>
                </a:lnTo>
                <a:lnTo>
                  <a:pt x="1598866" y="718159"/>
                </a:lnTo>
                <a:lnTo>
                  <a:pt x="1637893" y="711619"/>
                </a:lnTo>
                <a:lnTo>
                  <a:pt x="1667979" y="693127"/>
                </a:lnTo>
                <a:lnTo>
                  <a:pt x="1670977" y="688670"/>
                </a:lnTo>
                <a:lnTo>
                  <a:pt x="1687347" y="664387"/>
                </a:lnTo>
                <a:lnTo>
                  <a:pt x="1694205" y="627126"/>
                </a:lnTo>
                <a:close/>
              </a:path>
              <a:path w="3994784" h="1438910">
                <a:moveTo>
                  <a:pt x="1754187" y="101866"/>
                </a:moveTo>
                <a:lnTo>
                  <a:pt x="1747329" y="64858"/>
                </a:lnTo>
                <a:lnTo>
                  <a:pt x="1731010" y="40741"/>
                </a:lnTo>
                <a:lnTo>
                  <a:pt x="1727962" y="36245"/>
                </a:lnTo>
                <a:lnTo>
                  <a:pt x="1721256" y="32143"/>
                </a:lnTo>
                <a:lnTo>
                  <a:pt x="1721256" y="101866"/>
                </a:lnTo>
                <a:lnTo>
                  <a:pt x="1716824" y="127749"/>
                </a:lnTo>
                <a:lnTo>
                  <a:pt x="1703984" y="147091"/>
                </a:lnTo>
                <a:lnTo>
                  <a:pt x="1683423" y="159207"/>
                </a:lnTo>
                <a:lnTo>
                  <a:pt x="1655826" y="163398"/>
                </a:lnTo>
                <a:lnTo>
                  <a:pt x="1576946" y="163398"/>
                </a:lnTo>
                <a:lnTo>
                  <a:pt x="1576946" y="40741"/>
                </a:lnTo>
                <a:lnTo>
                  <a:pt x="1655826" y="40741"/>
                </a:lnTo>
                <a:lnTo>
                  <a:pt x="1683423" y="44869"/>
                </a:lnTo>
                <a:lnTo>
                  <a:pt x="1703984" y="56832"/>
                </a:lnTo>
                <a:lnTo>
                  <a:pt x="1716824" y="76034"/>
                </a:lnTo>
                <a:lnTo>
                  <a:pt x="1721256" y="101866"/>
                </a:lnTo>
                <a:lnTo>
                  <a:pt x="1721256" y="32143"/>
                </a:lnTo>
                <a:lnTo>
                  <a:pt x="1697875" y="17805"/>
                </a:lnTo>
                <a:lnTo>
                  <a:pt x="1658861" y="11264"/>
                </a:lnTo>
                <a:lnTo>
                  <a:pt x="1544002" y="11264"/>
                </a:lnTo>
                <a:lnTo>
                  <a:pt x="1544002" y="319874"/>
                </a:lnTo>
                <a:lnTo>
                  <a:pt x="1576946" y="319874"/>
                </a:lnTo>
                <a:lnTo>
                  <a:pt x="1576946" y="192874"/>
                </a:lnTo>
                <a:lnTo>
                  <a:pt x="1658861" y="192874"/>
                </a:lnTo>
                <a:lnTo>
                  <a:pt x="1697875" y="186334"/>
                </a:lnTo>
                <a:lnTo>
                  <a:pt x="1727962" y="167843"/>
                </a:lnTo>
                <a:lnTo>
                  <a:pt x="1730959" y="163398"/>
                </a:lnTo>
                <a:lnTo>
                  <a:pt x="1747329" y="139115"/>
                </a:lnTo>
                <a:lnTo>
                  <a:pt x="1754187" y="101866"/>
                </a:lnTo>
                <a:close/>
              </a:path>
              <a:path w="3994784" h="1438910">
                <a:moveTo>
                  <a:pt x="1871954" y="1370203"/>
                </a:moveTo>
                <a:lnTo>
                  <a:pt x="1757972" y="1206373"/>
                </a:lnTo>
                <a:lnTo>
                  <a:pt x="1861540" y="1061618"/>
                </a:lnTo>
                <a:lnTo>
                  <a:pt x="1789607" y="1061618"/>
                </a:lnTo>
                <a:lnTo>
                  <a:pt x="1689938" y="1208100"/>
                </a:lnTo>
                <a:lnTo>
                  <a:pt x="1689938" y="1061618"/>
                </a:lnTo>
                <a:lnTo>
                  <a:pt x="1629702" y="1061618"/>
                </a:lnTo>
                <a:lnTo>
                  <a:pt x="1629702" y="1370203"/>
                </a:lnTo>
                <a:lnTo>
                  <a:pt x="1689938" y="1370203"/>
                </a:lnTo>
                <a:lnTo>
                  <a:pt x="1689938" y="1208963"/>
                </a:lnTo>
                <a:lnTo>
                  <a:pt x="1798269" y="1370203"/>
                </a:lnTo>
                <a:lnTo>
                  <a:pt x="1871954" y="1370203"/>
                </a:lnTo>
                <a:close/>
              </a:path>
              <a:path w="3994784" h="1438910">
                <a:moveTo>
                  <a:pt x="1941296" y="536600"/>
                </a:moveTo>
                <a:lnTo>
                  <a:pt x="1729816" y="536600"/>
                </a:lnTo>
                <a:lnTo>
                  <a:pt x="1729816" y="565810"/>
                </a:lnTo>
                <a:lnTo>
                  <a:pt x="1819071" y="565810"/>
                </a:lnTo>
                <a:lnTo>
                  <a:pt x="1819071" y="845210"/>
                </a:lnTo>
                <a:lnTo>
                  <a:pt x="1852002" y="845210"/>
                </a:lnTo>
                <a:lnTo>
                  <a:pt x="1852002" y="565810"/>
                </a:lnTo>
                <a:lnTo>
                  <a:pt x="1941296" y="565810"/>
                </a:lnTo>
                <a:lnTo>
                  <a:pt x="1941296" y="536600"/>
                </a:lnTo>
                <a:close/>
              </a:path>
              <a:path w="3994784" h="1438910">
                <a:moveTo>
                  <a:pt x="2022690" y="165557"/>
                </a:moveTo>
                <a:lnTo>
                  <a:pt x="2021928" y="116014"/>
                </a:lnTo>
                <a:lnTo>
                  <a:pt x="2009521" y="62966"/>
                </a:lnTo>
                <a:lnTo>
                  <a:pt x="1989658" y="37490"/>
                </a:lnTo>
                <a:lnTo>
                  <a:pt x="1989658" y="187248"/>
                </a:lnTo>
                <a:lnTo>
                  <a:pt x="1989353" y="206832"/>
                </a:lnTo>
                <a:lnTo>
                  <a:pt x="1980425" y="252844"/>
                </a:lnTo>
                <a:lnTo>
                  <a:pt x="1943696" y="287312"/>
                </a:lnTo>
                <a:lnTo>
                  <a:pt x="1914791" y="293001"/>
                </a:lnTo>
                <a:lnTo>
                  <a:pt x="1899869" y="291566"/>
                </a:lnTo>
                <a:lnTo>
                  <a:pt x="1861477" y="270891"/>
                </a:lnTo>
                <a:lnTo>
                  <a:pt x="1843151" y="234099"/>
                </a:lnTo>
                <a:lnTo>
                  <a:pt x="1839798" y="187248"/>
                </a:lnTo>
                <a:lnTo>
                  <a:pt x="1839874" y="149098"/>
                </a:lnTo>
                <a:lnTo>
                  <a:pt x="1842503" y="100558"/>
                </a:lnTo>
                <a:lnTo>
                  <a:pt x="1861477" y="60248"/>
                </a:lnTo>
                <a:lnTo>
                  <a:pt x="1900047" y="39585"/>
                </a:lnTo>
                <a:lnTo>
                  <a:pt x="1914791" y="38138"/>
                </a:lnTo>
                <a:lnTo>
                  <a:pt x="1929511" y="39585"/>
                </a:lnTo>
                <a:lnTo>
                  <a:pt x="1968080" y="60248"/>
                </a:lnTo>
                <a:lnTo>
                  <a:pt x="1986559" y="98666"/>
                </a:lnTo>
                <a:lnTo>
                  <a:pt x="1989607" y="141732"/>
                </a:lnTo>
                <a:lnTo>
                  <a:pt x="1989658" y="187248"/>
                </a:lnTo>
                <a:lnTo>
                  <a:pt x="1989658" y="37490"/>
                </a:lnTo>
                <a:lnTo>
                  <a:pt x="1976805" y="26949"/>
                </a:lnTo>
                <a:lnTo>
                  <a:pt x="1957793" y="16903"/>
                </a:lnTo>
                <a:lnTo>
                  <a:pt x="1936978" y="10756"/>
                </a:lnTo>
                <a:lnTo>
                  <a:pt x="1914791" y="8661"/>
                </a:lnTo>
                <a:lnTo>
                  <a:pt x="1892592" y="10756"/>
                </a:lnTo>
                <a:lnTo>
                  <a:pt x="1852739" y="26949"/>
                </a:lnTo>
                <a:lnTo>
                  <a:pt x="1820214" y="62509"/>
                </a:lnTo>
                <a:lnTo>
                  <a:pt x="1807692" y="114134"/>
                </a:lnTo>
                <a:lnTo>
                  <a:pt x="1806867" y="141732"/>
                </a:lnTo>
                <a:lnTo>
                  <a:pt x="1806867" y="165557"/>
                </a:lnTo>
                <a:lnTo>
                  <a:pt x="1807451" y="207073"/>
                </a:lnTo>
                <a:lnTo>
                  <a:pt x="1819478" y="267665"/>
                </a:lnTo>
                <a:lnTo>
                  <a:pt x="1852676" y="304177"/>
                </a:lnTo>
                <a:lnTo>
                  <a:pt x="1892401" y="320382"/>
                </a:lnTo>
                <a:lnTo>
                  <a:pt x="1914791" y="322465"/>
                </a:lnTo>
                <a:lnTo>
                  <a:pt x="1937156" y="320382"/>
                </a:lnTo>
                <a:lnTo>
                  <a:pt x="1957946" y="314236"/>
                </a:lnTo>
                <a:lnTo>
                  <a:pt x="1976869" y="304177"/>
                </a:lnTo>
                <a:lnTo>
                  <a:pt x="1990471" y="293001"/>
                </a:lnTo>
                <a:lnTo>
                  <a:pt x="1993646" y="290398"/>
                </a:lnTo>
                <a:lnTo>
                  <a:pt x="2010067" y="267665"/>
                </a:lnTo>
                <a:lnTo>
                  <a:pt x="2018728" y="240499"/>
                </a:lnTo>
                <a:lnTo>
                  <a:pt x="2022119" y="207073"/>
                </a:lnTo>
                <a:lnTo>
                  <a:pt x="2022690" y="165557"/>
                </a:lnTo>
                <a:close/>
              </a:path>
              <a:path w="3994784" h="1438910">
                <a:moveTo>
                  <a:pt x="2108746" y="1194231"/>
                </a:moveTo>
                <a:lnTo>
                  <a:pt x="2101481" y="1133119"/>
                </a:lnTo>
                <a:lnTo>
                  <a:pt x="2077935" y="1092809"/>
                </a:lnTo>
                <a:lnTo>
                  <a:pt x="2048459" y="1071829"/>
                </a:lnTo>
                <a:lnTo>
                  <a:pt x="2048459" y="1211567"/>
                </a:lnTo>
                <a:lnTo>
                  <a:pt x="2047875" y="1249197"/>
                </a:lnTo>
                <a:lnTo>
                  <a:pt x="2040991" y="1290967"/>
                </a:lnTo>
                <a:lnTo>
                  <a:pt x="2006028" y="1318018"/>
                </a:lnTo>
                <a:lnTo>
                  <a:pt x="1994763" y="1319060"/>
                </a:lnTo>
                <a:lnTo>
                  <a:pt x="1983549" y="1317955"/>
                </a:lnTo>
                <a:lnTo>
                  <a:pt x="1947405" y="1289278"/>
                </a:lnTo>
                <a:lnTo>
                  <a:pt x="1941296" y="1250480"/>
                </a:lnTo>
                <a:lnTo>
                  <a:pt x="1941017" y="1228915"/>
                </a:lnTo>
                <a:lnTo>
                  <a:pt x="1941106" y="1203325"/>
                </a:lnTo>
                <a:lnTo>
                  <a:pt x="1943176" y="1161783"/>
                </a:lnTo>
                <a:lnTo>
                  <a:pt x="1963674" y="1122070"/>
                </a:lnTo>
                <a:lnTo>
                  <a:pt x="1994763" y="1112761"/>
                </a:lnTo>
                <a:lnTo>
                  <a:pt x="2006028" y="1113802"/>
                </a:lnTo>
                <a:lnTo>
                  <a:pt x="2040813" y="1140421"/>
                </a:lnTo>
                <a:lnTo>
                  <a:pt x="2047824" y="1178102"/>
                </a:lnTo>
                <a:lnTo>
                  <a:pt x="2048459" y="1211567"/>
                </a:lnTo>
                <a:lnTo>
                  <a:pt x="2048459" y="1071829"/>
                </a:lnTo>
                <a:lnTo>
                  <a:pt x="2040572" y="1067625"/>
                </a:lnTo>
                <a:lnTo>
                  <a:pt x="2018601" y="1061186"/>
                </a:lnTo>
                <a:lnTo>
                  <a:pt x="1994763" y="1059014"/>
                </a:lnTo>
                <a:lnTo>
                  <a:pt x="1970659" y="1061186"/>
                </a:lnTo>
                <a:lnTo>
                  <a:pt x="1928634" y="1078204"/>
                </a:lnTo>
                <a:lnTo>
                  <a:pt x="1896313" y="1111669"/>
                </a:lnTo>
                <a:lnTo>
                  <a:pt x="1882165" y="1163510"/>
                </a:lnTo>
                <a:lnTo>
                  <a:pt x="1880781" y="1203325"/>
                </a:lnTo>
                <a:lnTo>
                  <a:pt x="1880781" y="1228915"/>
                </a:lnTo>
                <a:lnTo>
                  <a:pt x="1884730" y="1284935"/>
                </a:lnTo>
                <a:lnTo>
                  <a:pt x="1911108" y="1338986"/>
                </a:lnTo>
                <a:lnTo>
                  <a:pt x="1948548" y="1364195"/>
                </a:lnTo>
                <a:lnTo>
                  <a:pt x="1994763" y="1372806"/>
                </a:lnTo>
                <a:lnTo>
                  <a:pt x="2018792" y="1370698"/>
                </a:lnTo>
                <a:lnTo>
                  <a:pt x="2040737" y="1364348"/>
                </a:lnTo>
                <a:lnTo>
                  <a:pt x="2060498" y="1353781"/>
                </a:lnTo>
                <a:lnTo>
                  <a:pt x="2077935" y="1338986"/>
                </a:lnTo>
                <a:lnTo>
                  <a:pt x="2091994" y="1319060"/>
                </a:lnTo>
                <a:lnTo>
                  <a:pt x="2095563" y="1314018"/>
                </a:lnTo>
                <a:lnTo>
                  <a:pt x="2104720" y="1286497"/>
                </a:lnTo>
                <a:lnTo>
                  <a:pt x="2108200" y="1257261"/>
                </a:lnTo>
                <a:lnTo>
                  <a:pt x="2108708" y="1228915"/>
                </a:lnTo>
                <a:lnTo>
                  <a:pt x="2108746" y="1194231"/>
                </a:lnTo>
                <a:close/>
              </a:path>
              <a:path w="3994784" h="1438910">
                <a:moveTo>
                  <a:pt x="2209482" y="536600"/>
                </a:moveTo>
                <a:lnTo>
                  <a:pt x="2176526" y="536600"/>
                </a:lnTo>
                <a:lnTo>
                  <a:pt x="2176526" y="675030"/>
                </a:lnTo>
                <a:lnTo>
                  <a:pt x="2030056" y="675030"/>
                </a:lnTo>
                <a:lnTo>
                  <a:pt x="2030056" y="536600"/>
                </a:lnTo>
                <a:lnTo>
                  <a:pt x="1997113" y="536600"/>
                </a:lnTo>
                <a:lnTo>
                  <a:pt x="1997113" y="675030"/>
                </a:lnTo>
                <a:lnTo>
                  <a:pt x="1997113" y="704240"/>
                </a:lnTo>
                <a:lnTo>
                  <a:pt x="1997113" y="845210"/>
                </a:lnTo>
                <a:lnTo>
                  <a:pt x="2030056" y="845210"/>
                </a:lnTo>
                <a:lnTo>
                  <a:pt x="2030056" y="704240"/>
                </a:lnTo>
                <a:lnTo>
                  <a:pt x="2176526" y="704240"/>
                </a:lnTo>
                <a:lnTo>
                  <a:pt x="2176526" y="845210"/>
                </a:lnTo>
                <a:lnTo>
                  <a:pt x="2209482" y="845210"/>
                </a:lnTo>
                <a:lnTo>
                  <a:pt x="2209482" y="704240"/>
                </a:lnTo>
                <a:lnTo>
                  <a:pt x="2209482" y="675030"/>
                </a:lnTo>
                <a:lnTo>
                  <a:pt x="2209482" y="536600"/>
                </a:lnTo>
                <a:close/>
              </a:path>
              <a:path w="3994784" h="1438910">
                <a:moveTo>
                  <a:pt x="2304834" y="235356"/>
                </a:moveTo>
                <a:lnTo>
                  <a:pt x="2291854" y="190017"/>
                </a:lnTo>
                <a:lnTo>
                  <a:pt x="2280907" y="177266"/>
                </a:lnTo>
                <a:lnTo>
                  <a:pt x="2276500" y="173253"/>
                </a:lnTo>
                <a:lnTo>
                  <a:pt x="2271890" y="169976"/>
                </a:lnTo>
                <a:lnTo>
                  <a:pt x="2271890" y="233603"/>
                </a:lnTo>
                <a:lnTo>
                  <a:pt x="2267572" y="257111"/>
                </a:lnTo>
                <a:lnTo>
                  <a:pt x="2255215" y="275005"/>
                </a:lnTo>
                <a:lnTo>
                  <a:pt x="2235708" y="286397"/>
                </a:lnTo>
                <a:lnTo>
                  <a:pt x="2209939" y="290385"/>
                </a:lnTo>
                <a:lnTo>
                  <a:pt x="2125840" y="290385"/>
                </a:lnTo>
                <a:lnTo>
                  <a:pt x="2125840" y="177266"/>
                </a:lnTo>
                <a:lnTo>
                  <a:pt x="2209939" y="177266"/>
                </a:lnTo>
                <a:lnTo>
                  <a:pt x="2235708" y="181203"/>
                </a:lnTo>
                <a:lnTo>
                  <a:pt x="2255215" y="192443"/>
                </a:lnTo>
                <a:lnTo>
                  <a:pt x="2267572" y="210185"/>
                </a:lnTo>
                <a:lnTo>
                  <a:pt x="2271890" y="233603"/>
                </a:lnTo>
                <a:lnTo>
                  <a:pt x="2271890" y="169976"/>
                </a:lnTo>
                <a:lnTo>
                  <a:pt x="2270810" y="169202"/>
                </a:lnTo>
                <a:lnTo>
                  <a:pt x="2263825" y="165404"/>
                </a:lnTo>
                <a:lnTo>
                  <a:pt x="2254554" y="161239"/>
                </a:lnTo>
                <a:lnTo>
                  <a:pt x="2262162" y="157721"/>
                </a:lnTo>
                <a:lnTo>
                  <a:pt x="2294318" y="122707"/>
                </a:lnTo>
                <a:lnTo>
                  <a:pt x="2300059" y="92316"/>
                </a:lnTo>
                <a:lnTo>
                  <a:pt x="2293518" y="59182"/>
                </a:lnTo>
                <a:lnTo>
                  <a:pt x="2280208" y="40741"/>
                </a:lnTo>
                <a:lnTo>
                  <a:pt x="2275040" y="33591"/>
                </a:lnTo>
                <a:lnTo>
                  <a:pt x="2267115" y="29044"/>
                </a:lnTo>
                <a:lnTo>
                  <a:pt x="2267115" y="94068"/>
                </a:lnTo>
                <a:lnTo>
                  <a:pt x="2263000" y="116725"/>
                </a:lnTo>
                <a:lnTo>
                  <a:pt x="2251087" y="133604"/>
                </a:lnTo>
                <a:lnTo>
                  <a:pt x="2232025" y="144157"/>
                </a:lnTo>
                <a:lnTo>
                  <a:pt x="2206447" y="147789"/>
                </a:lnTo>
                <a:lnTo>
                  <a:pt x="2125840" y="147789"/>
                </a:lnTo>
                <a:lnTo>
                  <a:pt x="2125840" y="40741"/>
                </a:lnTo>
                <a:lnTo>
                  <a:pt x="2206447" y="40741"/>
                </a:lnTo>
                <a:lnTo>
                  <a:pt x="2232025" y="44386"/>
                </a:lnTo>
                <a:lnTo>
                  <a:pt x="2251087" y="54889"/>
                </a:lnTo>
                <a:lnTo>
                  <a:pt x="2263000" y="71653"/>
                </a:lnTo>
                <a:lnTo>
                  <a:pt x="2267115" y="94068"/>
                </a:lnTo>
                <a:lnTo>
                  <a:pt x="2267115" y="29044"/>
                </a:lnTo>
                <a:lnTo>
                  <a:pt x="2246312" y="17106"/>
                </a:lnTo>
                <a:lnTo>
                  <a:pt x="2209063" y="11264"/>
                </a:lnTo>
                <a:lnTo>
                  <a:pt x="2092921" y="11264"/>
                </a:lnTo>
                <a:lnTo>
                  <a:pt x="2092921" y="319874"/>
                </a:lnTo>
                <a:lnTo>
                  <a:pt x="2212949" y="319874"/>
                </a:lnTo>
                <a:lnTo>
                  <a:pt x="2251443" y="314045"/>
                </a:lnTo>
                <a:lnTo>
                  <a:pt x="2280348" y="297281"/>
                </a:lnTo>
                <a:lnTo>
                  <a:pt x="2285047" y="290385"/>
                </a:lnTo>
                <a:lnTo>
                  <a:pt x="2298522" y="270687"/>
                </a:lnTo>
                <a:lnTo>
                  <a:pt x="2304834" y="235356"/>
                </a:lnTo>
                <a:close/>
              </a:path>
              <a:path w="3994784" h="1438910">
                <a:moveTo>
                  <a:pt x="2351494" y="983157"/>
                </a:moveTo>
                <a:lnTo>
                  <a:pt x="2308999" y="983157"/>
                </a:lnTo>
                <a:lnTo>
                  <a:pt x="2306320" y="995400"/>
                </a:lnTo>
                <a:lnTo>
                  <a:pt x="2300503" y="1003744"/>
                </a:lnTo>
                <a:lnTo>
                  <a:pt x="2292007" y="1008507"/>
                </a:lnTo>
                <a:lnTo>
                  <a:pt x="2281275" y="1010031"/>
                </a:lnTo>
                <a:lnTo>
                  <a:pt x="2270544" y="1008507"/>
                </a:lnTo>
                <a:lnTo>
                  <a:pt x="2262035" y="1003744"/>
                </a:lnTo>
                <a:lnTo>
                  <a:pt x="2256218" y="995400"/>
                </a:lnTo>
                <a:lnTo>
                  <a:pt x="2253526" y="983157"/>
                </a:lnTo>
                <a:lnTo>
                  <a:pt x="2211057" y="983157"/>
                </a:lnTo>
                <a:lnTo>
                  <a:pt x="2217953" y="1012596"/>
                </a:lnTo>
                <a:lnTo>
                  <a:pt x="2233980" y="1031697"/>
                </a:lnTo>
                <a:lnTo>
                  <a:pt x="2256104" y="1042035"/>
                </a:lnTo>
                <a:lnTo>
                  <a:pt x="2281275" y="1045133"/>
                </a:lnTo>
                <a:lnTo>
                  <a:pt x="2306434" y="1042035"/>
                </a:lnTo>
                <a:lnTo>
                  <a:pt x="2328557" y="1031697"/>
                </a:lnTo>
                <a:lnTo>
                  <a:pt x="2344597" y="1012596"/>
                </a:lnTo>
                <a:lnTo>
                  <a:pt x="2345194" y="1010031"/>
                </a:lnTo>
                <a:lnTo>
                  <a:pt x="2351494" y="983157"/>
                </a:lnTo>
                <a:close/>
              </a:path>
              <a:path w="3994784" h="1438910">
                <a:moveTo>
                  <a:pt x="2397836" y="1061605"/>
                </a:moveTo>
                <a:lnTo>
                  <a:pt x="2344102" y="1061605"/>
                </a:lnTo>
                <a:lnTo>
                  <a:pt x="2224074" y="1259243"/>
                </a:lnTo>
                <a:lnTo>
                  <a:pt x="2224074" y="1061605"/>
                </a:lnTo>
                <a:lnTo>
                  <a:pt x="2163813" y="1061605"/>
                </a:lnTo>
                <a:lnTo>
                  <a:pt x="2163813" y="1370203"/>
                </a:lnTo>
                <a:lnTo>
                  <a:pt x="2217572" y="1370203"/>
                </a:lnTo>
                <a:lnTo>
                  <a:pt x="2284806" y="1259243"/>
                </a:lnTo>
                <a:lnTo>
                  <a:pt x="2337600" y="1172121"/>
                </a:lnTo>
                <a:lnTo>
                  <a:pt x="2337600" y="1370203"/>
                </a:lnTo>
                <a:lnTo>
                  <a:pt x="2397836" y="1370203"/>
                </a:lnTo>
                <a:lnTo>
                  <a:pt x="2397836" y="1172121"/>
                </a:lnTo>
                <a:lnTo>
                  <a:pt x="2397836" y="1061605"/>
                </a:lnTo>
                <a:close/>
              </a:path>
              <a:path w="3994784" h="1438910">
                <a:moveTo>
                  <a:pt x="2495537" y="690841"/>
                </a:moveTo>
                <a:lnTo>
                  <a:pt x="2494775" y="641299"/>
                </a:lnTo>
                <a:lnTo>
                  <a:pt x="2482354" y="588251"/>
                </a:lnTo>
                <a:lnTo>
                  <a:pt x="2462492" y="562762"/>
                </a:lnTo>
                <a:lnTo>
                  <a:pt x="2462492" y="712520"/>
                </a:lnTo>
                <a:lnTo>
                  <a:pt x="2462199" y="732104"/>
                </a:lnTo>
                <a:lnTo>
                  <a:pt x="2453271" y="778116"/>
                </a:lnTo>
                <a:lnTo>
                  <a:pt x="2416530" y="812596"/>
                </a:lnTo>
                <a:lnTo>
                  <a:pt x="2387625" y="818286"/>
                </a:lnTo>
                <a:lnTo>
                  <a:pt x="2372715" y="816838"/>
                </a:lnTo>
                <a:lnTo>
                  <a:pt x="2334298" y="796175"/>
                </a:lnTo>
                <a:lnTo>
                  <a:pt x="2315997" y="759383"/>
                </a:lnTo>
                <a:lnTo>
                  <a:pt x="2312644" y="712520"/>
                </a:lnTo>
                <a:lnTo>
                  <a:pt x="2312720" y="674382"/>
                </a:lnTo>
                <a:lnTo>
                  <a:pt x="2315349" y="625843"/>
                </a:lnTo>
                <a:lnTo>
                  <a:pt x="2334298" y="585533"/>
                </a:lnTo>
                <a:lnTo>
                  <a:pt x="2372880" y="564857"/>
                </a:lnTo>
                <a:lnTo>
                  <a:pt x="2387625" y="563422"/>
                </a:lnTo>
                <a:lnTo>
                  <a:pt x="2402344" y="564857"/>
                </a:lnTo>
                <a:lnTo>
                  <a:pt x="2440927" y="585533"/>
                </a:lnTo>
                <a:lnTo>
                  <a:pt x="2459393" y="623938"/>
                </a:lnTo>
                <a:lnTo>
                  <a:pt x="2462453" y="667004"/>
                </a:lnTo>
                <a:lnTo>
                  <a:pt x="2462492" y="712520"/>
                </a:lnTo>
                <a:lnTo>
                  <a:pt x="2462492" y="562762"/>
                </a:lnTo>
                <a:lnTo>
                  <a:pt x="2449652" y="552234"/>
                </a:lnTo>
                <a:lnTo>
                  <a:pt x="2430627" y="542175"/>
                </a:lnTo>
                <a:lnTo>
                  <a:pt x="2409825" y="536028"/>
                </a:lnTo>
                <a:lnTo>
                  <a:pt x="2387625" y="533946"/>
                </a:lnTo>
                <a:lnTo>
                  <a:pt x="2365413" y="536028"/>
                </a:lnTo>
                <a:lnTo>
                  <a:pt x="2325560" y="552234"/>
                </a:lnTo>
                <a:lnTo>
                  <a:pt x="2293048" y="587781"/>
                </a:lnTo>
                <a:lnTo>
                  <a:pt x="2280539" y="639406"/>
                </a:lnTo>
                <a:lnTo>
                  <a:pt x="2279713" y="667004"/>
                </a:lnTo>
                <a:lnTo>
                  <a:pt x="2279713" y="690841"/>
                </a:lnTo>
                <a:lnTo>
                  <a:pt x="2280285" y="732345"/>
                </a:lnTo>
                <a:lnTo>
                  <a:pt x="2292312" y="792937"/>
                </a:lnTo>
                <a:lnTo>
                  <a:pt x="2325497" y="829462"/>
                </a:lnTo>
                <a:lnTo>
                  <a:pt x="2365222" y="845654"/>
                </a:lnTo>
                <a:lnTo>
                  <a:pt x="2387625" y="847750"/>
                </a:lnTo>
                <a:lnTo>
                  <a:pt x="2410002" y="845654"/>
                </a:lnTo>
                <a:lnTo>
                  <a:pt x="2449715" y="829462"/>
                </a:lnTo>
                <a:lnTo>
                  <a:pt x="2482913" y="792937"/>
                </a:lnTo>
                <a:lnTo>
                  <a:pt x="2494965" y="732345"/>
                </a:lnTo>
                <a:lnTo>
                  <a:pt x="2495537" y="690841"/>
                </a:lnTo>
                <a:close/>
              </a:path>
              <a:path w="3994784" h="1438910">
                <a:moveTo>
                  <a:pt x="2594826" y="319874"/>
                </a:moveTo>
                <a:lnTo>
                  <a:pt x="2569248" y="250088"/>
                </a:lnTo>
                <a:lnTo>
                  <a:pt x="2558758" y="221488"/>
                </a:lnTo>
                <a:lnTo>
                  <a:pt x="2525471" y="130670"/>
                </a:lnTo>
                <a:lnTo>
                  <a:pt x="2525471" y="221488"/>
                </a:lnTo>
                <a:lnTo>
                  <a:pt x="2410206" y="221488"/>
                </a:lnTo>
                <a:lnTo>
                  <a:pt x="2468283" y="58508"/>
                </a:lnTo>
                <a:lnTo>
                  <a:pt x="2525471" y="221488"/>
                </a:lnTo>
                <a:lnTo>
                  <a:pt x="2525471" y="130670"/>
                </a:lnTo>
                <a:lnTo>
                  <a:pt x="2499029" y="58508"/>
                </a:lnTo>
                <a:lnTo>
                  <a:pt x="2481707" y="11264"/>
                </a:lnTo>
                <a:lnTo>
                  <a:pt x="2453970" y="11264"/>
                </a:lnTo>
                <a:lnTo>
                  <a:pt x="2340432" y="319874"/>
                </a:lnTo>
                <a:lnTo>
                  <a:pt x="2375535" y="319874"/>
                </a:lnTo>
                <a:lnTo>
                  <a:pt x="2400249" y="250088"/>
                </a:lnTo>
                <a:lnTo>
                  <a:pt x="2535021" y="250088"/>
                </a:lnTo>
                <a:lnTo>
                  <a:pt x="2559723" y="319874"/>
                </a:lnTo>
                <a:lnTo>
                  <a:pt x="2594826" y="319874"/>
                </a:lnTo>
                <a:close/>
              </a:path>
              <a:path w="3994784" h="1438910">
                <a:moveTo>
                  <a:pt x="2739517" y="462419"/>
                </a:moveTo>
                <a:lnTo>
                  <a:pt x="2711780" y="462419"/>
                </a:lnTo>
                <a:lnTo>
                  <a:pt x="2708478" y="476402"/>
                </a:lnTo>
                <a:lnTo>
                  <a:pt x="2701328" y="486435"/>
                </a:lnTo>
                <a:lnTo>
                  <a:pt x="2690520" y="492493"/>
                </a:lnTo>
                <a:lnTo>
                  <a:pt x="2676245" y="494512"/>
                </a:lnTo>
                <a:lnTo>
                  <a:pt x="2661983" y="492493"/>
                </a:lnTo>
                <a:lnTo>
                  <a:pt x="2651175" y="486435"/>
                </a:lnTo>
                <a:lnTo>
                  <a:pt x="2644013" y="476402"/>
                </a:lnTo>
                <a:lnTo>
                  <a:pt x="2640711" y="462419"/>
                </a:lnTo>
                <a:lnTo>
                  <a:pt x="2612987" y="462419"/>
                </a:lnTo>
                <a:lnTo>
                  <a:pt x="2618905" y="487235"/>
                </a:lnTo>
                <a:lnTo>
                  <a:pt x="2632100" y="504202"/>
                </a:lnTo>
                <a:lnTo>
                  <a:pt x="2651544" y="513943"/>
                </a:lnTo>
                <a:lnTo>
                  <a:pt x="2676245" y="517042"/>
                </a:lnTo>
                <a:lnTo>
                  <a:pt x="2700947" y="513943"/>
                </a:lnTo>
                <a:lnTo>
                  <a:pt x="2720403" y="504202"/>
                </a:lnTo>
                <a:lnTo>
                  <a:pt x="2727947" y="494512"/>
                </a:lnTo>
                <a:lnTo>
                  <a:pt x="2733598" y="487235"/>
                </a:lnTo>
                <a:lnTo>
                  <a:pt x="2739517" y="462419"/>
                </a:lnTo>
                <a:close/>
              </a:path>
              <a:path w="3994784" h="1438910">
                <a:moveTo>
                  <a:pt x="2786761" y="536549"/>
                </a:moveTo>
                <a:lnTo>
                  <a:pt x="2755557" y="536549"/>
                </a:lnTo>
                <a:lnTo>
                  <a:pt x="2598674" y="787920"/>
                </a:lnTo>
                <a:lnTo>
                  <a:pt x="2598674" y="536549"/>
                </a:lnTo>
                <a:lnTo>
                  <a:pt x="2565730" y="536549"/>
                </a:lnTo>
                <a:lnTo>
                  <a:pt x="2565730" y="845146"/>
                </a:lnTo>
                <a:lnTo>
                  <a:pt x="2596934" y="845146"/>
                </a:lnTo>
                <a:lnTo>
                  <a:pt x="2632595" y="787920"/>
                </a:lnTo>
                <a:lnTo>
                  <a:pt x="2753830" y="593331"/>
                </a:lnTo>
                <a:lnTo>
                  <a:pt x="2753830" y="845146"/>
                </a:lnTo>
                <a:lnTo>
                  <a:pt x="2786761" y="845146"/>
                </a:lnTo>
                <a:lnTo>
                  <a:pt x="2786761" y="593331"/>
                </a:lnTo>
                <a:lnTo>
                  <a:pt x="2786761" y="536549"/>
                </a:lnTo>
                <a:close/>
              </a:path>
              <a:path w="3994784" h="1438910">
                <a:moveTo>
                  <a:pt x="2795651" y="1156538"/>
                </a:moveTo>
                <a:lnTo>
                  <a:pt x="2781439" y="1114044"/>
                </a:lnTo>
                <a:lnTo>
                  <a:pt x="2756433" y="1083551"/>
                </a:lnTo>
                <a:lnTo>
                  <a:pt x="2722638" y="1065161"/>
                </a:lnTo>
                <a:lnTo>
                  <a:pt x="2682100" y="1059002"/>
                </a:lnTo>
                <a:lnTo>
                  <a:pt x="2657894" y="1061237"/>
                </a:lnTo>
                <a:lnTo>
                  <a:pt x="2616276" y="1078382"/>
                </a:lnTo>
                <a:lnTo>
                  <a:pt x="2580983" y="1117714"/>
                </a:lnTo>
                <a:lnTo>
                  <a:pt x="2568905" y="1178560"/>
                </a:lnTo>
                <a:lnTo>
                  <a:pt x="2568549" y="1215898"/>
                </a:lnTo>
                <a:lnTo>
                  <a:pt x="2568905" y="1253236"/>
                </a:lnTo>
                <a:lnTo>
                  <a:pt x="2580983" y="1314094"/>
                </a:lnTo>
                <a:lnTo>
                  <a:pt x="2616276" y="1353426"/>
                </a:lnTo>
                <a:lnTo>
                  <a:pt x="2657894" y="1370571"/>
                </a:lnTo>
                <a:lnTo>
                  <a:pt x="2682100" y="1372806"/>
                </a:lnTo>
                <a:lnTo>
                  <a:pt x="2722448" y="1366647"/>
                </a:lnTo>
                <a:lnTo>
                  <a:pt x="2756268" y="1348257"/>
                </a:lnTo>
                <a:lnTo>
                  <a:pt x="2781389" y="1317764"/>
                </a:lnTo>
                <a:lnTo>
                  <a:pt x="2795651" y="1275295"/>
                </a:lnTo>
                <a:lnTo>
                  <a:pt x="2734538" y="1275295"/>
                </a:lnTo>
                <a:lnTo>
                  <a:pt x="2728125" y="1292542"/>
                </a:lnTo>
                <a:lnTo>
                  <a:pt x="2717635" y="1306436"/>
                </a:lnTo>
                <a:lnTo>
                  <a:pt x="2702598" y="1315694"/>
                </a:lnTo>
                <a:lnTo>
                  <a:pt x="2682532" y="1319060"/>
                </a:lnTo>
                <a:lnTo>
                  <a:pt x="2670784" y="1317955"/>
                </a:lnTo>
                <a:lnTo>
                  <a:pt x="2636659" y="1292275"/>
                </a:lnTo>
                <a:lnTo>
                  <a:pt x="2629522" y="1252740"/>
                </a:lnTo>
                <a:lnTo>
                  <a:pt x="2628785" y="1215898"/>
                </a:lnTo>
                <a:lnTo>
                  <a:pt x="2629522" y="1179068"/>
                </a:lnTo>
                <a:lnTo>
                  <a:pt x="2636659" y="1139532"/>
                </a:lnTo>
                <a:lnTo>
                  <a:pt x="2670784" y="1113853"/>
                </a:lnTo>
                <a:lnTo>
                  <a:pt x="2682532" y="1112748"/>
                </a:lnTo>
                <a:lnTo>
                  <a:pt x="2702598" y="1116114"/>
                </a:lnTo>
                <a:lnTo>
                  <a:pt x="2717635" y="1125372"/>
                </a:lnTo>
                <a:lnTo>
                  <a:pt x="2728125" y="1139266"/>
                </a:lnTo>
                <a:lnTo>
                  <a:pt x="2734538" y="1156538"/>
                </a:lnTo>
                <a:lnTo>
                  <a:pt x="2795651" y="1156538"/>
                </a:lnTo>
                <a:close/>
              </a:path>
              <a:path w="3994784" h="1438910">
                <a:moveTo>
                  <a:pt x="2859722" y="10820"/>
                </a:moveTo>
                <a:lnTo>
                  <a:pt x="2826778" y="10820"/>
                </a:lnTo>
                <a:lnTo>
                  <a:pt x="2826778" y="149250"/>
                </a:lnTo>
                <a:lnTo>
                  <a:pt x="2680309" y="149250"/>
                </a:lnTo>
                <a:lnTo>
                  <a:pt x="2680309" y="10820"/>
                </a:lnTo>
                <a:lnTo>
                  <a:pt x="2647340" y="10820"/>
                </a:lnTo>
                <a:lnTo>
                  <a:pt x="2647340" y="149250"/>
                </a:lnTo>
                <a:lnTo>
                  <a:pt x="2647340" y="178460"/>
                </a:lnTo>
                <a:lnTo>
                  <a:pt x="2647340" y="319430"/>
                </a:lnTo>
                <a:lnTo>
                  <a:pt x="2680309" y="319430"/>
                </a:lnTo>
                <a:lnTo>
                  <a:pt x="2680309" y="178460"/>
                </a:lnTo>
                <a:lnTo>
                  <a:pt x="2826778" y="178460"/>
                </a:lnTo>
                <a:lnTo>
                  <a:pt x="2826778" y="319430"/>
                </a:lnTo>
                <a:lnTo>
                  <a:pt x="2859722" y="319430"/>
                </a:lnTo>
                <a:lnTo>
                  <a:pt x="2859722" y="178460"/>
                </a:lnTo>
                <a:lnTo>
                  <a:pt x="2859722" y="149250"/>
                </a:lnTo>
                <a:lnTo>
                  <a:pt x="2859722" y="10820"/>
                </a:lnTo>
                <a:close/>
              </a:path>
              <a:path w="3994784" h="1438910">
                <a:moveTo>
                  <a:pt x="3063354" y="1157833"/>
                </a:moveTo>
                <a:lnTo>
                  <a:pt x="3055785" y="1119022"/>
                </a:lnTo>
                <a:lnTo>
                  <a:pt x="3053245" y="1115352"/>
                </a:lnTo>
                <a:lnTo>
                  <a:pt x="3034703" y="1088593"/>
                </a:lnTo>
                <a:lnTo>
                  <a:pt x="3003105" y="1069111"/>
                </a:lnTo>
                <a:lnTo>
                  <a:pt x="3003105" y="1157833"/>
                </a:lnTo>
                <a:lnTo>
                  <a:pt x="2999917" y="1175181"/>
                </a:lnTo>
                <a:lnTo>
                  <a:pt x="2990862" y="1188440"/>
                </a:lnTo>
                <a:lnTo>
                  <a:pt x="2976791" y="1196898"/>
                </a:lnTo>
                <a:lnTo>
                  <a:pt x="2958477" y="1199870"/>
                </a:lnTo>
                <a:lnTo>
                  <a:pt x="2902153" y="1199870"/>
                </a:lnTo>
                <a:lnTo>
                  <a:pt x="2902153" y="1115352"/>
                </a:lnTo>
                <a:lnTo>
                  <a:pt x="2958477" y="1115352"/>
                </a:lnTo>
                <a:lnTo>
                  <a:pt x="2976791" y="1118400"/>
                </a:lnTo>
                <a:lnTo>
                  <a:pt x="2990862" y="1126998"/>
                </a:lnTo>
                <a:lnTo>
                  <a:pt x="2999917" y="1140409"/>
                </a:lnTo>
                <a:lnTo>
                  <a:pt x="3003105" y="1157833"/>
                </a:lnTo>
                <a:lnTo>
                  <a:pt x="3003105" y="1069111"/>
                </a:lnTo>
                <a:lnTo>
                  <a:pt x="3002470" y="1068717"/>
                </a:lnTo>
                <a:lnTo>
                  <a:pt x="2961513" y="1061605"/>
                </a:lnTo>
                <a:lnTo>
                  <a:pt x="2841891" y="1061605"/>
                </a:lnTo>
                <a:lnTo>
                  <a:pt x="2841891" y="1370190"/>
                </a:lnTo>
                <a:lnTo>
                  <a:pt x="2902153" y="1370190"/>
                </a:lnTo>
                <a:lnTo>
                  <a:pt x="2902153" y="1254036"/>
                </a:lnTo>
                <a:lnTo>
                  <a:pt x="2961513" y="1254036"/>
                </a:lnTo>
                <a:lnTo>
                  <a:pt x="3002661" y="1246924"/>
                </a:lnTo>
                <a:lnTo>
                  <a:pt x="3034855" y="1227061"/>
                </a:lnTo>
                <a:lnTo>
                  <a:pt x="3053613" y="1199870"/>
                </a:lnTo>
                <a:lnTo>
                  <a:pt x="3055848" y="1196632"/>
                </a:lnTo>
                <a:lnTo>
                  <a:pt x="3063354" y="1157833"/>
                </a:lnTo>
                <a:close/>
              </a:path>
              <a:path w="3994784" h="1438910">
                <a:moveTo>
                  <a:pt x="3159683" y="11277"/>
                </a:moveTo>
                <a:lnTo>
                  <a:pt x="3128467" y="11277"/>
                </a:lnTo>
                <a:lnTo>
                  <a:pt x="2971584" y="262648"/>
                </a:lnTo>
                <a:lnTo>
                  <a:pt x="2971584" y="11277"/>
                </a:lnTo>
                <a:lnTo>
                  <a:pt x="2938653" y="11277"/>
                </a:lnTo>
                <a:lnTo>
                  <a:pt x="2938653" y="319862"/>
                </a:lnTo>
                <a:lnTo>
                  <a:pt x="2969857" y="319862"/>
                </a:lnTo>
                <a:lnTo>
                  <a:pt x="3126740" y="68059"/>
                </a:lnTo>
                <a:lnTo>
                  <a:pt x="3126740" y="319862"/>
                </a:lnTo>
                <a:lnTo>
                  <a:pt x="3159683" y="319862"/>
                </a:lnTo>
                <a:lnTo>
                  <a:pt x="3159683" y="11277"/>
                </a:lnTo>
                <a:close/>
              </a:path>
              <a:path w="3994784" h="1438910">
                <a:moveTo>
                  <a:pt x="3312261" y="1061110"/>
                </a:moveTo>
                <a:lnTo>
                  <a:pt x="3109010" y="1061110"/>
                </a:lnTo>
                <a:lnTo>
                  <a:pt x="3109010" y="1115720"/>
                </a:lnTo>
                <a:lnTo>
                  <a:pt x="3109010" y="1188110"/>
                </a:lnTo>
                <a:lnTo>
                  <a:pt x="3109010" y="1241450"/>
                </a:lnTo>
                <a:lnTo>
                  <a:pt x="3109010" y="1316380"/>
                </a:lnTo>
                <a:lnTo>
                  <a:pt x="3109010" y="1369720"/>
                </a:lnTo>
                <a:lnTo>
                  <a:pt x="3312261" y="1369720"/>
                </a:lnTo>
                <a:lnTo>
                  <a:pt x="3312261" y="1316380"/>
                </a:lnTo>
                <a:lnTo>
                  <a:pt x="3169247" y="1316380"/>
                </a:lnTo>
                <a:lnTo>
                  <a:pt x="3169247" y="1241450"/>
                </a:lnTo>
                <a:lnTo>
                  <a:pt x="3291014" y="1241450"/>
                </a:lnTo>
                <a:lnTo>
                  <a:pt x="3291014" y="1188110"/>
                </a:lnTo>
                <a:lnTo>
                  <a:pt x="3169247" y="1188110"/>
                </a:lnTo>
                <a:lnTo>
                  <a:pt x="3169247" y="1115720"/>
                </a:lnTo>
                <a:lnTo>
                  <a:pt x="3312261" y="1115720"/>
                </a:lnTo>
                <a:lnTo>
                  <a:pt x="3312261" y="1061110"/>
                </a:lnTo>
                <a:close/>
              </a:path>
              <a:path w="3994784" h="1438910">
                <a:moveTo>
                  <a:pt x="3430155" y="10820"/>
                </a:moveTo>
                <a:lnTo>
                  <a:pt x="3238601" y="10820"/>
                </a:lnTo>
                <a:lnTo>
                  <a:pt x="3238601" y="41300"/>
                </a:lnTo>
                <a:lnTo>
                  <a:pt x="3238601" y="149250"/>
                </a:lnTo>
                <a:lnTo>
                  <a:pt x="3238601" y="178460"/>
                </a:lnTo>
                <a:lnTo>
                  <a:pt x="3238601" y="290220"/>
                </a:lnTo>
                <a:lnTo>
                  <a:pt x="3238601" y="319430"/>
                </a:lnTo>
                <a:lnTo>
                  <a:pt x="3430155" y="319430"/>
                </a:lnTo>
                <a:lnTo>
                  <a:pt x="3430155" y="290220"/>
                </a:lnTo>
                <a:lnTo>
                  <a:pt x="3271558" y="290220"/>
                </a:lnTo>
                <a:lnTo>
                  <a:pt x="3271558" y="178460"/>
                </a:lnTo>
                <a:lnTo>
                  <a:pt x="3406749" y="178460"/>
                </a:lnTo>
                <a:lnTo>
                  <a:pt x="3406749" y="149250"/>
                </a:lnTo>
                <a:lnTo>
                  <a:pt x="3271558" y="149250"/>
                </a:lnTo>
                <a:lnTo>
                  <a:pt x="3271558" y="41300"/>
                </a:lnTo>
                <a:lnTo>
                  <a:pt x="3430155" y="41300"/>
                </a:lnTo>
                <a:lnTo>
                  <a:pt x="3430155" y="10820"/>
                </a:lnTo>
                <a:close/>
              </a:path>
              <a:path w="3994784" h="1438910">
                <a:moveTo>
                  <a:pt x="3635235" y="1316443"/>
                </a:moveTo>
                <a:lnTo>
                  <a:pt x="3599688" y="1316443"/>
                </a:lnTo>
                <a:lnTo>
                  <a:pt x="3599688" y="1115352"/>
                </a:lnTo>
                <a:lnTo>
                  <a:pt x="3599688" y="1061605"/>
                </a:lnTo>
                <a:lnTo>
                  <a:pt x="3539464" y="1061605"/>
                </a:lnTo>
                <a:lnTo>
                  <a:pt x="3539464" y="1115352"/>
                </a:lnTo>
                <a:lnTo>
                  <a:pt x="3539464" y="1316443"/>
                </a:lnTo>
                <a:lnTo>
                  <a:pt x="3444113" y="1316443"/>
                </a:lnTo>
                <a:lnTo>
                  <a:pt x="3457333" y="1282509"/>
                </a:lnTo>
                <a:lnTo>
                  <a:pt x="3465728" y="1245057"/>
                </a:lnTo>
                <a:lnTo>
                  <a:pt x="3470135" y="1204188"/>
                </a:lnTo>
                <a:lnTo>
                  <a:pt x="3471418" y="1159992"/>
                </a:lnTo>
                <a:lnTo>
                  <a:pt x="3471418" y="1115352"/>
                </a:lnTo>
                <a:lnTo>
                  <a:pt x="3539464" y="1115352"/>
                </a:lnTo>
                <a:lnTo>
                  <a:pt x="3539464" y="1061605"/>
                </a:lnTo>
                <a:lnTo>
                  <a:pt x="3413772" y="1061605"/>
                </a:lnTo>
                <a:lnTo>
                  <a:pt x="3413772" y="1140498"/>
                </a:lnTo>
                <a:lnTo>
                  <a:pt x="3411613" y="1192428"/>
                </a:lnTo>
                <a:lnTo>
                  <a:pt x="3404946" y="1240345"/>
                </a:lnTo>
                <a:lnTo>
                  <a:pt x="3393478" y="1282319"/>
                </a:lnTo>
                <a:lnTo>
                  <a:pt x="3376930" y="1316443"/>
                </a:lnTo>
                <a:lnTo>
                  <a:pt x="3347897" y="1316443"/>
                </a:lnTo>
                <a:lnTo>
                  <a:pt x="3347897" y="1438668"/>
                </a:lnTo>
                <a:lnTo>
                  <a:pt x="3405987" y="1438668"/>
                </a:lnTo>
                <a:lnTo>
                  <a:pt x="3405987" y="1370215"/>
                </a:lnTo>
                <a:lnTo>
                  <a:pt x="3577145" y="1370215"/>
                </a:lnTo>
                <a:lnTo>
                  <a:pt x="3577145" y="1438668"/>
                </a:lnTo>
                <a:lnTo>
                  <a:pt x="3635235" y="1438668"/>
                </a:lnTo>
                <a:lnTo>
                  <a:pt x="3635235" y="1370215"/>
                </a:lnTo>
                <a:lnTo>
                  <a:pt x="3635235" y="1316443"/>
                </a:lnTo>
                <a:close/>
              </a:path>
              <a:path w="3994784" h="1438910">
                <a:moveTo>
                  <a:pt x="3901160" y="1273987"/>
                </a:moveTo>
                <a:lnTo>
                  <a:pt x="3893997" y="1235189"/>
                </a:lnTo>
                <a:lnTo>
                  <a:pt x="3891546" y="1231519"/>
                </a:lnTo>
                <a:lnTo>
                  <a:pt x="3873703" y="1204747"/>
                </a:lnTo>
                <a:lnTo>
                  <a:pt x="3842118" y="1184871"/>
                </a:lnTo>
                <a:lnTo>
                  <a:pt x="3840924" y="1184668"/>
                </a:lnTo>
                <a:lnTo>
                  <a:pt x="3840924" y="1273987"/>
                </a:lnTo>
                <a:lnTo>
                  <a:pt x="3837787" y="1291412"/>
                </a:lnTo>
                <a:lnTo>
                  <a:pt x="3828846" y="1304810"/>
                </a:lnTo>
                <a:lnTo>
                  <a:pt x="3814788" y="1313421"/>
                </a:lnTo>
                <a:lnTo>
                  <a:pt x="3796296" y="1316456"/>
                </a:lnTo>
                <a:lnTo>
                  <a:pt x="3739946" y="1316456"/>
                </a:lnTo>
                <a:lnTo>
                  <a:pt x="3739946" y="1231519"/>
                </a:lnTo>
                <a:lnTo>
                  <a:pt x="3796296" y="1231519"/>
                </a:lnTo>
                <a:lnTo>
                  <a:pt x="3814788" y="1234617"/>
                </a:lnTo>
                <a:lnTo>
                  <a:pt x="3828846" y="1243317"/>
                </a:lnTo>
                <a:lnTo>
                  <a:pt x="3837787" y="1256741"/>
                </a:lnTo>
                <a:lnTo>
                  <a:pt x="3840924" y="1273987"/>
                </a:lnTo>
                <a:lnTo>
                  <a:pt x="3840924" y="1184668"/>
                </a:lnTo>
                <a:lnTo>
                  <a:pt x="3801059" y="1177772"/>
                </a:lnTo>
                <a:lnTo>
                  <a:pt x="3739946" y="1177772"/>
                </a:lnTo>
                <a:lnTo>
                  <a:pt x="3739946" y="1061618"/>
                </a:lnTo>
                <a:lnTo>
                  <a:pt x="3679698" y="1061618"/>
                </a:lnTo>
                <a:lnTo>
                  <a:pt x="3679698" y="1370203"/>
                </a:lnTo>
                <a:lnTo>
                  <a:pt x="3801059" y="1370203"/>
                </a:lnTo>
                <a:lnTo>
                  <a:pt x="3841927" y="1363091"/>
                </a:lnTo>
                <a:lnTo>
                  <a:pt x="3873538" y="1343228"/>
                </a:lnTo>
                <a:lnTo>
                  <a:pt x="3891470" y="1316456"/>
                </a:lnTo>
                <a:lnTo>
                  <a:pt x="3893934" y="1312799"/>
                </a:lnTo>
                <a:lnTo>
                  <a:pt x="3901160" y="1273987"/>
                </a:lnTo>
                <a:close/>
              </a:path>
              <a:path w="3994784" h="1438910">
                <a:moveTo>
                  <a:pt x="3994772" y="1061618"/>
                </a:moveTo>
                <a:lnTo>
                  <a:pt x="3934536" y="1061618"/>
                </a:lnTo>
                <a:lnTo>
                  <a:pt x="3934536" y="1370203"/>
                </a:lnTo>
                <a:lnTo>
                  <a:pt x="3994772" y="1370203"/>
                </a:lnTo>
                <a:lnTo>
                  <a:pt x="3994772" y="1061618"/>
                </a:lnTo>
                <a:close/>
              </a:path>
            </a:pathLst>
          </a:custGeom>
          <a:solidFill>
            <a:srgbClr val="3E4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81511" y="611983"/>
            <a:ext cx="971638" cy="189251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06" y="966015"/>
            <a:ext cx="3063596" cy="23240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4267" y="7957885"/>
            <a:ext cx="582027" cy="57079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3517" y="7504913"/>
            <a:ext cx="784544" cy="102376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4683" y="8138898"/>
            <a:ext cx="296133" cy="39603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30058" y="7841350"/>
            <a:ext cx="296131" cy="69358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82332" y="8138898"/>
            <a:ext cx="296131" cy="39603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51220" y="8386864"/>
            <a:ext cx="395306" cy="14806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75325" y="8287670"/>
            <a:ext cx="347097" cy="4820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14128" y="7841350"/>
            <a:ext cx="296142" cy="69358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37562" y="7957885"/>
            <a:ext cx="582027" cy="570795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176810" y="7504913"/>
            <a:ext cx="784544" cy="102376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507968" y="8138898"/>
            <a:ext cx="296142" cy="39603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33351" y="7841350"/>
            <a:ext cx="296140" cy="69358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85636" y="8138898"/>
            <a:ext cx="296131" cy="39603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354512" y="8386864"/>
            <a:ext cx="395308" cy="148067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378619" y="8287670"/>
            <a:ext cx="347096" cy="48207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017432" y="7841350"/>
            <a:ext cx="296133" cy="69358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478457" y="7957885"/>
            <a:ext cx="582036" cy="570795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09626" y="8138898"/>
            <a:ext cx="296131" cy="39603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134999" y="7841350"/>
            <a:ext cx="296142" cy="69358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827414" y="7957885"/>
            <a:ext cx="582024" cy="570795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866660" y="7504913"/>
            <a:ext cx="784547" cy="102376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197828" y="8138898"/>
            <a:ext cx="296123" cy="39603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23209" y="7841350"/>
            <a:ext cx="296134" cy="69358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475484" y="8138898"/>
            <a:ext cx="296124" cy="396032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44363" y="8386864"/>
            <a:ext cx="395307" cy="148067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068468" y="8287670"/>
            <a:ext cx="347099" cy="48207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707282" y="7841350"/>
            <a:ext cx="296142" cy="6935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87372" y="4322316"/>
            <a:ext cx="10329354" cy="2082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255004"/>
            <a:ext cx="14072870" cy="2792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597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597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569019"/>
            <a:ext cx="8745284" cy="7371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569019"/>
            <a:ext cx="8745284" cy="7371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597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2709072"/>
            <a:ext cx="15078075" cy="3007618"/>
          </a:xfrm>
        </p:spPr>
        <p:txBody>
          <a:bodyPr anchor="b"/>
          <a:lstStyle>
            <a:lvl1pPr algn="ctr">
              <a:defRPr sz="9772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866652"/>
            <a:ext cx="15078075" cy="601575"/>
          </a:xfrm>
        </p:spPr>
        <p:txBody>
          <a:bodyPr/>
          <a:lstStyle>
            <a:lvl1pPr marL="0" indent="0" algn="ctr">
              <a:buNone/>
              <a:defRPr sz="3909"/>
            </a:lvl1pPr>
            <a:lvl2pPr marL="744642" indent="0" algn="ctr">
              <a:buNone/>
              <a:defRPr sz="3257"/>
            </a:lvl2pPr>
            <a:lvl3pPr marL="1489283" indent="0" algn="ctr">
              <a:buNone/>
              <a:defRPr sz="2932"/>
            </a:lvl3pPr>
            <a:lvl4pPr marL="2233925" indent="0" algn="ctr">
              <a:buNone/>
              <a:defRPr sz="2606"/>
            </a:lvl4pPr>
            <a:lvl5pPr marL="2978567" indent="0" algn="ctr">
              <a:buNone/>
              <a:defRPr sz="2606"/>
            </a:lvl5pPr>
            <a:lvl6pPr marL="3723208" indent="0" algn="ctr">
              <a:buNone/>
              <a:defRPr sz="2606"/>
            </a:lvl6pPr>
            <a:lvl7pPr marL="4467850" indent="0" algn="ctr">
              <a:buNone/>
              <a:defRPr sz="2606"/>
            </a:lvl7pPr>
            <a:lvl8pPr marL="5212491" indent="0" algn="ctr">
              <a:buNone/>
              <a:defRPr sz="2606"/>
            </a:lvl8pPr>
            <a:lvl9pPr marL="5957133" indent="0" algn="ctr">
              <a:buNone/>
              <a:defRPr sz="2606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205" y="10387775"/>
            <a:ext cx="4623943" cy="276999"/>
          </a:xfrm>
        </p:spPr>
        <p:txBody>
          <a:bodyPr/>
          <a:lstStyle/>
          <a:p>
            <a:fld id="{73B3D490-D047-46FA-BFB9-06A35E31C10B}" type="datetimeFigureOut">
              <a:rPr lang="id-ID" smtClean="0"/>
              <a:t>16/02/2023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394" y="10387775"/>
            <a:ext cx="6433312" cy="276999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74953" y="10387775"/>
            <a:ext cx="4623943" cy="276999"/>
          </a:xfrm>
        </p:spPr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124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7895" y="1097501"/>
            <a:ext cx="16768309" cy="48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597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8809" y="2618417"/>
            <a:ext cx="15746480" cy="7216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387775"/>
            <a:ext cx="6433312" cy="558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387775"/>
            <a:ext cx="4623943" cy="558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387775"/>
            <a:ext cx="4623943" cy="5584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" y="460"/>
            <a:ext cx="20104100" cy="11169015"/>
          </a:xfrm>
          <a:custGeom>
            <a:avLst/>
            <a:gdLst/>
            <a:ahLst/>
            <a:cxnLst/>
            <a:rect l="l" t="t" r="r" b="b"/>
            <a:pathLst>
              <a:path w="20104100" h="11169015">
                <a:moveTo>
                  <a:pt x="0" y="0"/>
                </a:moveTo>
                <a:lnTo>
                  <a:pt x="20104100" y="0"/>
                </a:lnTo>
                <a:lnTo>
                  <a:pt x="20104100" y="11168945"/>
                </a:lnTo>
                <a:lnTo>
                  <a:pt x="0" y="11168945"/>
                </a:lnTo>
                <a:lnTo>
                  <a:pt x="0" y="0"/>
                </a:lnTo>
                <a:close/>
              </a:path>
            </a:pathLst>
          </a:custGeom>
          <a:ln w="4467">
            <a:solidFill>
              <a:srgbClr val="ECE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94943" y="9043420"/>
            <a:ext cx="6609080" cy="145478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384"/>
              </a:spcBef>
            </a:pPr>
            <a:r>
              <a:rPr sz="2200" b="1" spc="20" dirty="0">
                <a:solidFill>
                  <a:srgbClr val="00597A"/>
                </a:solidFill>
                <a:latin typeface="Tahoma"/>
                <a:cs typeface="Tahoma"/>
              </a:rPr>
              <a:t>Аббасова</a:t>
            </a:r>
            <a:r>
              <a:rPr sz="2200" b="1" spc="-3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sz="2200" b="1" spc="20" dirty="0">
                <a:solidFill>
                  <a:srgbClr val="00597A"/>
                </a:solidFill>
                <a:latin typeface="Tahoma"/>
                <a:cs typeface="Tahoma"/>
              </a:rPr>
              <a:t>Наталья</a:t>
            </a:r>
            <a:r>
              <a:rPr sz="2200" b="1" spc="-25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sz="2200" b="1" spc="20" dirty="0">
                <a:solidFill>
                  <a:srgbClr val="00597A"/>
                </a:solidFill>
                <a:latin typeface="Tahoma"/>
                <a:cs typeface="Tahoma"/>
              </a:rPr>
              <a:t>Анатольевна</a:t>
            </a:r>
            <a:endParaRPr sz="2200">
              <a:latin typeface="Tahoma"/>
              <a:cs typeface="Tahoma"/>
            </a:endParaRPr>
          </a:p>
          <a:p>
            <a:pPr marL="12700" marR="5080">
              <a:lnSpc>
                <a:spcPct val="102099"/>
              </a:lnSpc>
              <a:spcBef>
                <a:spcPts val="235"/>
              </a:spcBef>
            </a:pPr>
            <a:r>
              <a:rPr sz="2200" spc="15" dirty="0">
                <a:solidFill>
                  <a:srgbClr val="00597A"/>
                </a:solidFill>
                <a:latin typeface="Tahoma"/>
                <a:cs typeface="Tahoma"/>
              </a:rPr>
              <a:t>Начальник управления благоустройства </a:t>
            </a:r>
            <a:r>
              <a:rPr sz="2200" spc="2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00597A"/>
                </a:solidFill>
                <a:latin typeface="Tahoma"/>
                <a:cs typeface="Tahoma"/>
              </a:rPr>
              <a:t>министерства</a:t>
            </a:r>
            <a:r>
              <a:rPr sz="2200" spc="3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00597A"/>
                </a:solidFill>
                <a:latin typeface="Tahoma"/>
                <a:cs typeface="Tahoma"/>
              </a:rPr>
              <a:t>жилищно-коммунального</a:t>
            </a:r>
            <a:r>
              <a:rPr sz="2200" spc="35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00597A"/>
                </a:solidFill>
                <a:latin typeface="Tahoma"/>
                <a:cs typeface="Tahoma"/>
              </a:rPr>
              <a:t>хозяйства </a:t>
            </a:r>
            <a:r>
              <a:rPr sz="2200" spc="-675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00597A"/>
                </a:solidFill>
                <a:latin typeface="Tahoma"/>
                <a:cs typeface="Tahoma"/>
              </a:rPr>
              <a:t>и</a:t>
            </a:r>
            <a:r>
              <a:rPr sz="2200" spc="5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00597A"/>
                </a:solidFill>
                <a:latin typeface="Tahoma"/>
                <a:cs typeface="Tahoma"/>
              </a:rPr>
              <a:t>энергетики</a:t>
            </a:r>
            <a:r>
              <a:rPr sz="2200" spc="1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00597A"/>
                </a:solidFill>
                <a:latin typeface="Tahoma"/>
                <a:cs typeface="Tahoma"/>
              </a:rPr>
              <a:t>Новосибирской</a:t>
            </a:r>
            <a:r>
              <a:rPr sz="2200" spc="1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00597A"/>
                </a:solidFill>
                <a:latin typeface="Tahoma"/>
                <a:cs typeface="Tahoma"/>
              </a:rPr>
              <a:t>области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9260185" cy="11169015"/>
            <a:chOff x="0" y="0"/>
            <a:chExt cx="19260185" cy="111690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444299" cy="1116894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65196" y="1131485"/>
              <a:ext cx="3994785" cy="1438910"/>
            </a:xfrm>
            <a:custGeom>
              <a:avLst/>
              <a:gdLst/>
              <a:ahLst/>
              <a:cxnLst/>
              <a:rect l="l" t="t" r="r" b="b"/>
              <a:pathLst>
                <a:path w="3994784" h="1438910">
                  <a:moveTo>
                    <a:pt x="197548" y="1061110"/>
                  </a:moveTo>
                  <a:lnTo>
                    <a:pt x="3416" y="1061110"/>
                  </a:lnTo>
                  <a:lnTo>
                    <a:pt x="3416" y="1115720"/>
                  </a:lnTo>
                  <a:lnTo>
                    <a:pt x="3416" y="1369720"/>
                  </a:lnTo>
                  <a:lnTo>
                    <a:pt x="63639" y="1369720"/>
                  </a:lnTo>
                  <a:lnTo>
                    <a:pt x="63639" y="1115720"/>
                  </a:lnTo>
                  <a:lnTo>
                    <a:pt x="197548" y="1115720"/>
                  </a:lnTo>
                  <a:lnTo>
                    <a:pt x="197548" y="1061110"/>
                  </a:lnTo>
                  <a:close/>
                </a:path>
                <a:path w="3994784" h="1438910">
                  <a:moveTo>
                    <a:pt x="222161" y="845146"/>
                  </a:moveTo>
                  <a:lnTo>
                    <a:pt x="75260" y="683044"/>
                  </a:lnTo>
                  <a:lnTo>
                    <a:pt x="210489" y="536562"/>
                  </a:lnTo>
                  <a:lnTo>
                    <a:pt x="168871" y="536562"/>
                  </a:lnTo>
                  <a:lnTo>
                    <a:pt x="36703" y="683475"/>
                  </a:lnTo>
                  <a:lnTo>
                    <a:pt x="36703" y="536562"/>
                  </a:lnTo>
                  <a:lnTo>
                    <a:pt x="3759" y="536562"/>
                  </a:lnTo>
                  <a:lnTo>
                    <a:pt x="3759" y="845146"/>
                  </a:lnTo>
                  <a:lnTo>
                    <a:pt x="36703" y="845146"/>
                  </a:lnTo>
                  <a:lnTo>
                    <a:pt x="36703" y="684352"/>
                  </a:lnTo>
                  <a:lnTo>
                    <a:pt x="178409" y="845146"/>
                  </a:lnTo>
                  <a:lnTo>
                    <a:pt x="222161" y="845146"/>
                  </a:lnTo>
                  <a:close/>
                </a:path>
                <a:path w="3994784" h="1438910">
                  <a:moveTo>
                    <a:pt x="289941" y="154292"/>
                  </a:moveTo>
                  <a:lnTo>
                    <a:pt x="282448" y="101142"/>
                  </a:lnTo>
                  <a:lnTo>
                    <a:pt x="259270" y="62572"/>
                  </a:lnTo>
                  <a:lnTo>
                    <a:pt x="256997" y="61214"/>
                  </a:lnTo>
                  <a:lnTo>
                    <a:pt x="256997" y="155600"/>
                  </a:lnTo>
                  <a:lnTo>
                    <a:pt x="252209" y="196075"/>
                  </a:lnTo>
                  <a:lnTo>
                    <a:pt x="236296" y="226517"/>
                  </a:lnTo>
                  <a:lnTo>
                    <a:pt x="206895" y="245999"/>
                  </a:lnTo>
                  <a:lnTo>
                    <a:pt x="161658" y="253555"/>
                  </a:lnTo>
                  <a:lnTo>
                    <a:pt x="161658" y="57238"/>
                  </a:lnTo>
                  <a:lnTo>
                    <a:pt x="207810" y="64846"/>
                  </a:lnTo>
                  <a:lnTo>
                    <a:pt x="237109" y="84467"/>
                  </a:lnTo>
                  <a:lnTo>
                    <a:pt x="252514" y="115049"/>
                  </a:lnTo>
                  <a:lnTo>
                    <a:pt x="256997" y="155600"/>
                  </a:lnTo>
                  <a:lnTo>
                    <a:pt x="256997" y="61214"/>
                  </a:lnTo>
                  <a:lnTo>
                    <a:pt x="250393" y="57238"/>
                  </a:lnTo>
                  <a:lnTo>
                    <a:pt x="219354" y="38557"/>
                  </a:lnTo>
                  <a:lnTo>
                    <a:pt x="161658" y="29032"/>
                  </a:lnTo>
                  <a:lnTo>
                    <a:pt x="161658" y="0"/>
                  </a:lnTo>
                  <a:lnTo>
                    <a:pt x="128714" y="0"/>
                  </a:lnTo>
                  <a:lnTo>
                    <a:pt x="128714" y="29032"/>
                  </a:lnTo>
                  <a:lnTo>
                    <a:pt x="128714" y="57238"/>
                  </a:lnTo>
                  <a:lnTo>
                    <a:pt x="128714" y="253555"/>
                  </a:lnTo>
                  <a:lnTo>
                    <a:pt x="83223" y="245999"/>
                  </a:lnTo>
                  <a:lnTo>
                    <a:pt x="53695" y="226517"/>
                  </a:lnTo>
                  <a:lnTo>
                    <a:pt x="37731" y="196075"/>
                  </a:lnTo>
                  <a:lnTo>
                    <a:pt x="32943" y="155600"/>
                  </a:lnTo>
                  <a:lnTo>
                    <a:pt x="37426" y="115049"/>
                  </a:lnTo>
                  <a:lnTo>
                    <a:pt x="52882" y="84467"/>
                  </a:lnTo>
                  <a:lnTo>
                    <a:pt x="82308" y="64846"/>
                  </a:lnTo>
                  <a:lnTo>
                    <a:pt x="128714" y="57238"/>
                  </a:lnTo>
                  <a:lnTo>
                    <a:pt x="128714" y="29032"/>
                  </a:lnTo>
                  <a:lnTo>
                    <a:pt x="70942" y="38557"/>
                  </a:lnTo>
                  <a:lnTo>
                    <a:pt x="30886" y="62572"/>
                  </a:lnTo>
                  <a:lnTo>
                    <a:pt x="7556" y="101142"/>
                  </a:lnTo>
                  <a:lnTo>
                    <a:pt x="0" y="154292"/>
                  </a:lnTo>
                  <a:lnTo>
                    <a:pt x="4648" y="198221"/>
                  </a:lnTo>
                  <a:lnTo>
                    <a:pt x="19100" y="233108"/>
                  </a:lnTo>
                  <a:lnTo>
                    <a:pt x="44094" y="258787"/>
                  </a:lnTo>
                  <a:lnTo>
                    <a:pt x="80378" y="275056"/>
                  </a:lnTo>
                  <a:lnTo>
                    <a:pt x="128714" y="281736"/>
                  </a:lnTo>
                  <a:lnTo>
                    <a:pt x="128714" y="321602"/>
                  </a:lnTo>
                  <a:lnTo>
                    <a:pt x="161658" y="321602"/>
                  </a:lnTo>
                  <a:lnTo>
                    <a:pt x="161658" y="281736"/>
                  </a:lnTo>
                  <a:lnTo>
                    <a:pt x="209943" y="275056"/>
                  </a:lnTo>
                  <a:lnTo>
                    <a:pt x="246126" y="258787"/>
                  </a:lnTo>
                  <a:lnTo>
                    <a:pt x="251180" y="253555"/>
                  </a:lnTo>
                  <a:lnTo>
                    <a:pt x="270992" y="233108"/>
                  </a:lnTo>
                  <a:lnTo>
                    <a:pt x="285330" y="198221"/>
                  </a:lnTo>
                  <a:lnTo>
                    <a:pt x="289941" y="154292"/>
                  </a:lnTo>
                  <a:close/>
                </a:path>
                <a:path w="3994784" h="1438910">
                  <a:moveTo>
                    <a:pt x="456349" y="690841"/>
                  </a:moveTo>
                  <a:lnTo>
                    <a:pt x="455587" y="641299"/>
                  </a:lnTo>
                  <a:lnTo>
                    <a:pt x="443179" y="588251"/>
                  </a:lnTo>
                  <a:lnTo>
                    <a:pt x="423303" y="562749"/>
                  </a:lnTo>
                  <a:lnTo>
                    <a:pt x="423303" y="712520"/>
                  </a:lnTo>
                  <a:lnTo>
                    <a:pt x="422998" y="732104"/>
                  </a:lnTo>
                  <a:lnTo>
                    <a:pt x="414083" y="778116"/>
                  </a:lnTo>
                  <a:lnTo>
                    <a:pt x="377355" y="812596"/>
                  </a:lnTo>
                  <a:lnTo>
                    <a:pt x="348437" y="818286"/>
                  </a:lnTo>
                  <a:lnTo>
                    <a:pt x="333527" y="816838"/>
                  </a:lnTo>
                  <a:lnTo>
                    <a:pt x="295122" y="796175"/>
                  </a:lnTo>
                  <a:lnTo>
                    <a:pt x="276809" y="759383"/>
                  </a:lnTo>
                  <a:lnTo>
                    <a:pt x="273443" y="712520"/>
                  </a:lnTo>
                  <a:lnTo>
                    <a:pt x="273532" y="674382"/>
                  </a:lnTo>
                  <a:lnTo>
                    <a:pt x="276161" y="625843"/>
                  </a:lnTo>
                  <a:lnTo>
                    <a:pt x="295122" y="585533"/>
                  </a:lnTo>
                  <a:lnTo>
                    <a:pt x="333705" y="564857"/>
                  </a:lnTo>
                  <a:lnTo>
                    <a:pt x="348437" y="563422"/>
                  </a:lnTo>
                  <a:lnTo>
                    <a:pt x="363169" y="564857"/>
                  </a:lnTo>
                  <a:lnTo>
                    <a:pt x="401751" y="585533"/>
                  </a:lnTo>
                  <a:lnTo>
                    <a:pt x="420217" y="623938"/>
                  </a:lnTo>
                  <a:lnTo>
                    <a:pt x="423252" y="667004"/>
                  </a:lnTo>
                  <a:lnTo>
                    <a:pt x="423303" y="712520"/>
                  </a:lnTo>
                  <a:lnTo>
                    <a:pt x="423303" y="562749"/>
                  </a:lnTo>
                  <a:lnTo>
                    <a:pt x="410476" y="552234"/>
                  </a:lnTo>
                  <a:lnTo>
                    <a:pt x="391452" y="542175"/>
                  </a:lnTo>
                  <a:lnTo>
                    <a:pt x="370636" y="536028"/>
                  </a:lnTo>
                  <a:lnTo>
                    <a:pt x="348437" y="533946"/>
                  </a:lnTo>
                  <a:lnTo>
                    <a:pt x="326237" y="536028"/>
                  </a:lnTo>
                  <a:lnTo>
                    <a:pt x="286385" y="552234"/>
                  </a:lnTo>
                  <a:lnTo>
                    <a:pt x="253860" y="587781"/>
                  </a:lnTo>
                  <a:lnTo>
                    <a:pt x="241338" y="639406"/>
                  </a:lnTo>
                  <a:lnTo>
                    <a:pt x="240525" y="667004"/>
                  </a:lnTo>
                  <a:lnTo>
                    <a:pt x="240525" y="690841"/>
                  </a:lnTo>
                  <a:lnTo>
                    <a:pt x="241096" y="732345"/>
                  </a:lnTo>
                  <a:lnTo>
                    <a:pt x="253149" y="792937"/>
                  </a:lnTo>
                  <a:lnTo>
                    <a:pt x="286321" y="829462"/>
                  </a:lnTo>
                  <a:lnTo>
                    <a:pt x="326047" y="845654"/>
                  </a:lnTo>
                  <a:lnTo>
                    <a:pt x="348437" y="847750"/>
                  </a:lnTo>
                  <a:lnTo>
                    <a:pt x="370814" y="845654"/>
                  </a:lnTo>
                  <a:lnTo>
                    <a:pt x="410540" y="829462"/>
                  </a:lnTo>
                  <a:lnTo>
                    <a:pt x="443738" y="792937"/>
                  </a:lnTo>
                  <a:lnTo>
                    <a:pt x="455777" y="732345"/>
                  </a:lnTo>
                  <a:lnTo>
                    <a:pt x="456349" y="690841"/>
                  </a:lnTo>
                  <a:close/>
                </a:path>
                <a:path w="3994784" h="1438910">
                  <a:moveTo>
                    <a:pt x="458939" y="1194231"/>
                  </a:moveTo>
                  <a:lnTo>
                    <a:pt x="451675" y="1133119"/>
                  </a:lnTo>
                  <a:lnTo>
                    <a:pt x="428155" y="1092809"/>
                  </a:lnTo>
                  <a:lnTo>
                    <a:pt x="398665" y="1071829"/>
                  </a:lnTo>
                  <a:lnTo>
                    <a:pt x="398665" y="1211567"/>
                  </a:lnTo>
                  <a:lnTo>
                    <a:pt x="398081" y="1249197"/>
                  </a:lnTo>
                  <a:lnTo>
                    <a:pt x="391198" y="1290967"/>
                  </a:lnTo>
                  <a:lnTo>
                    <a:pt x="356235" y="1318018"/>
                  </a:lnTo>
                  <a:lnTo>
                    <a:pt x="344957" y="1319060"/>
                  </a:lnTo>
                  <a:lnTo>
                    <a:pt x="333743" y="1317955"/>
                  </a:lnTo>
                  <a:lnTo>
                    <a:pt x="297624" y="1289278"/>
                  </a:lnTo>
                  <a:lnTo>
                    <a:pt x="291515" y="1250480"/>
                  </a:lnTo>
                  <a:lnTo>
                    <a:pt x="291249" y="1228915"/>
                  </a:lnTo>
                  <a:lnTo>
                    <a:pt x="291325" y="1203325"/>
                  </a:lnTo>
                  <a:lnTo>
                    <a:pt x="293395" y="1161783"/>
                  </a:lnTo>
                  <a:lnTo>
                    <a:pt x="313893" y="1122070"/>
                  </a:lnTo>
                  <a:lnTo>
                    <a:pt x="344957" y="1112761"/>
                  </a:lnTo>
                  <a:lnTo>
                    <a:pt x="356235" y="1113802"/>
                  </a:lnTo>
                  <a:lnTo>
                    <a:pt x="391007" y="1140421"/>
                  </a:lnTo>
                  <a:lnTo>
                    <a:pt x="398018" y="1178102"/>
                  </a:lnTo>
                  <a:lnTo>
                    <a:pt x="398665" y="1211567"/>
                  </a:lnTo>
                  <a:lnTo>
                    <a:pt x="398665" y="1071829"/>
                  </a:lnTo>
                  <a:lnTo>
                    <a:pt x="390779" y="1067625"/>
                  </a:lnTo>
                  <a:lnTo>
                    <a:pt x="368808" y="1061186"/>
                  </a:lnTo>
                  <a:lnTo>
                    <a:pt x="344957" y="1059014"/>
                  </a:lnTo>
                  <a:lnTo>
                    <a:pt x="320865" y="1061186"/>
                  </a:lnTo>
                  <a:lnTo>
                    <a:pt x="278841" y="1078204"/>
                  </a:lnTo>
                  <a:lnTo>
                    <a:pt x="246532" y="1111669"/>
                  </a:lnTo>
                  <a:lnTo>
                    <a:pt x="232384" y="1163510"/>
                  </a:lnTo>
                  <a:lnTo>
                    <a:pt x="231000" y="1203325"/>
                  </a:lnTo>
                  <a:lnTo>
                    <a:pt x="231000" y="1228915"/>
                  </a:lnTo>
                  <a:lnTo>
                    <a:pt x="234950" y="1284935"/>
                  </a:lnTo>
                  <a:lnTo>
                    <a:pt x="261327" y="1338986"/>
                  </a:lnTo>
                  <a:lnTo>
                    <a:pt x="298754" y="1364195"/>
                  </a:lnTo>
                  <a:lnTo>
                    <a:pt x="344957" y="1372806"/>
                  </a:lnTo>
                  <a:lnTo>
                    <a:pt x="368985" y="1370698"/>
                  </a:lnTo>
                  <a:lnTo>
                    <a:pt x="410705" y="1353781"/>
                  </a:lnTo>
                  <a:lnTo>
                    <a:pt x="442214" y="1319060"/>
                  </a:lnTo>
                  <a:lnTo>
                    <a:pt x="458393" y="1257261"/>
                  </a:lnTo>
                  <a:lnTo>
                    <a:pt x="458914" y="1228915"/>
                  </a:lnTo>
                  <a:lnTo>
                    <a:pt x="458939" y="1194231"/>
                  </a:lnTo>
                  <a:close/>
                </a:path>
                <a:path w="3994784" h="1438910">
                  <a:moveTo>
                    <a:pt x="561670" y="165557"/>
                  </a:moveTo>
                  <a:lnTo>
                    <a:pt x="560908" y="116014"/>
                  </a:lnTo>
                  <a:lnTo>
                    <a:pt x="548500" y="62966"/>
                  </a:lnTo>
                  <a:lnTo>
                    <a:pt x="528637" y="37465"/>
                  </a:lnTo>
                  <a:lnTo>
                    <a:pt x="528637" y="187248"/>
                  </a:lnTo>
                  <a:lnTo>
                    <a:pt x="528332" y="206832"/>
                  </a:lnTo>
                  <a:lnTo>
                    <a:pt x="519404" y="252844"/>
                  </a:lnTo>
                  <a:lnTo>
                    <a:pt x="482676" y="287312"/>
                  </a:lnTo>
                  <a:lnTo>
                    <a:pt x="453771" y="293001"/>
                  </a:lnTo>
                  <a:lnTo>
                    <a:pt x="438848" y="291566"/>
                  </a:lnTo>
                  <a:lnTo>
                    <a:pt x="400456" y="270891"/>
                  </a:lnTo>
                  <a:lnTo>
                    <a:pt x="382143" y="234099"/>
                  </a:lnTo>
                  <a:lnTo>
                    <a:pt x="378777" y="187248"/>
                  </a:lnTo>
                  <a:lnTo>
                    <a:pt x="378853" y="149098"/>
                  </a:lnTo>
                  <a:lnTo>
                    <a:pt x="381482" y="100558"/>
                  </a:lnTo>
                  <a:lnTo>
                    <a:pt x="400456" y="60248"/>
                  </a:lnTo>
                  <a:lnTo>
                    <a:pt x="439026" y="39585"/>
                  </a:lnTo>
                  <a:lnTo>
                    <a:pt x="453771" y="38138"/>
                  </a:lnTo>
                  <a:lnTo>
                    <a:pt x="468490" y="39585"/>
                  </a:lnTo>
                  <a:lnTo>
                    <a:pt x="507060" y="60248"/>
                  </a:lnTo>
                  <a:lnTo>
                    <a:pt x="525526" y="98666"/>
                  </a:lnTo>
                  <a:lnTo>
                    <a:pt x="528586" y="141732"/>
                  </a:lnTo>
                  <a:lnTo>
                    <a:pt x="528637" y="187248"/>
                  </a:lnTo>
                  <a:lnTo>
                    <a:pt x="528637" y="37465"/>
                  </a:lnTo>
                  <a:lnTo>
                    <a:pt x="515810" y="26949"/>
                  </a:lnTo>
                  <a:lnTo>
                    <a:pt x="496773" y="16903"/>
                  </a:lnTo>
                  <a:lnTo>
                    <a:pt x="475957" y="10756"/>
                  </a:lnTo>
                  <a:lnTo>
                    <a:pt x="453771" y="8661"/>
                  </a:lnTo>
                  <a:lnTo>
                    <a:pt x="431571" y="10756"/>
                  </a:lnTo>
                  <a:lnTo>
                    <a:pt x="391718" y="26949"/>
                  </a:lnTo>
                  <a:lnTo>
                    <a:pt x="359194" y="62509"/>
                  </a:lnTo>
                  <a:lnTo>
                    <a:pt x="346671" y="114134"/>
                  </a:lnTo>
                  <a:lnTo>
                    <a:pt x="345859" y="141732"/>
                  </a:lnTo>
                  <a:lnTo>
                    <a:pt x="345859" y="165557"/>
                  </a:lnTo>
                  <a:lnTo>
                    <a:pt x="346430" y="207073"/>
                  </a:lnTo>
                  <a:lnTo>
                    <a:pt x="358470" y="267665"/>
                  </a:lnTo>
                  <a:lnTo>
                    <a:pt x="391655" y="304177"/>
                  </a:lnTo>
                  <a:lnTo>
                    <a:pt x="431380" y="320382"/>
                  </a:lnTo>
                  <a:lnTo>
                    <a:pt x="453771" y="322465"/>
                  </a:lnTo>
                  <a:lnTo>
                    <a:pt x="476135" y="320382"/>
                  </a:lnTo>
                  <a:lnTo>
                    <a:pt x="515874" y="304177"/>
                  </a:lnTo>
                  <a:lnTo>
                    <a:pt x="549059" y="267665"/>
                  </a:lnTo>
                  <a:lnTo>
                    <a:pt x="561098" y="207073"/>
                  </a:lnTo>
                  <a:lnTo>
                    <a:pt x="561670" y="165557"/>
                  </a:lnTo>
                  <a:close/>
                </a:path>
                <a:path w="3994784" h="1438910">
                  <a:moveTo>
                    <a:pt x="735495" y="1157833"/>
                  </a:moveTo>
                  <a:lnTo>
                    <a:pt x="727938" y="1119022"/>
                  </a:lnTo>
                  <a:lnTo>
                    <a:pt x="725385" y="1115352"/>
                  </a:lnTo>
                  <a:lnTo>
                    <a:pt x="706831" y="1088593"/>
                  </a:lnTo>
                  <a:lnTo>
                    <a:pt x="675233" y="1069111"/>
                  </a:lnTo>
                  <a:lnTo>
                    <a:pt x="675233" y="1157833"/>
                  </a:lnTo>
                  <a:lnTo>
                    <a:pt x="672045" y="1175181"/>
                  </a:lnTo>
                  <a:lnTo>
                    <a:pt x="662990" y="1188440"/>
                  </a:lnTo>
                  <a:lnTo>
                    <a:pt x="648906" y="1196898"/>
                  </a:lnTo>
                  <a:lnTo>
                    <a:pt x="630605" y="1199870"/>
                  </a:lnTo>
                  <a:lnTo>
                    <a:pt x="574294" y="1199870"/>
                  </a:lnTo>
                  <a:lnTo>
                    <a:pt x="574294" y="1115352"/>
                  </a:lnTo>
                  <a:lnTo>
                    <a:pt x="630605" y="1115352"/>
                  </a:lnTo>
                  <a:lnTo>
                    <a:pt x="648906" y="1118400"/>
                  </a:lnTo>
                  <a:lnTo>
                    <a:pt x="662990" y="1126998"/>
                  </a:lnTo>
                  <a:lnTo>
                    <a:pt x="672045" y="1140409"/>
                  </a:lnTo>
                  <a:lnTo>
                    <a:pt x="675233" y="1157833"/>
                  </a:lnTo>
                  <a:lnTo>
                    <a:pt x="675233" y="1069111"/>
                  </a:lnTo>
                  <a:lnTo>
                    <a:pt x="674611" y="1068717"/>
                  </a:lnTo>
                  <a:lnTo>
                    <a:pt x="633641" y="1061605"/>
                  </a:lnTo>
                  <a:lnTo>
                    <a:pt x="514032" y="1061605"/>
                  </a:lnTo>
                  <a:lnTo>
                    <a:pt x="514032" y="1370190"/>
                  </a:lnTo>
                  <a:lnTo>
                    <a:pt x="574294" y="1370190"/>
                  </a:lnTo>
                  <a:lnTo>
                    <a:pt x="574294" y="1254036"/>
                  </a:lnTo>
                  <a:lnTo>
                    <a:pt x="633641" y="1254036"/>
                  </a:lnTo>
                  <a:lnTo>
                    <a:pt x="674789" y="1246924"/>
                  </a:lnTo>
                  <a:lnTo>
                    <a:pt x="706996" y="1227061"/>
                  </a:lnTo>
                  <a:lnTo>
                    <a:pt x="725754" y="1199870"/>
                  </a:lnTo>
                  <a:lnTo>
                    <a:pt x="727989" y="1196632"/>
                  </a:lnTo>
                  <a:lnTo>
                    <a:pt x="735495" y="1157833"/>
                  </a:lnTo>
                  <a:close/>
                </a:path>
                <a:path w="3994784" h="1438910">
                  <a:moveTo>
                    <a:pt x="790930" y="536562"/>
                  </a:moveTo>
                  <a:lnTo>
                    <a:pt x="757986" y="536562"/>
                  </a:lnTo>
                  <a:lnTo>
                    <a:pt x="660044" y="755434"/>
                  </a:lnTo>
                  <a:lnTo>
                    <a:pt x="559498" y="536562"/>
                  </a:lnTo>
                  <a:lnTo>
                    <a:pt x="526554" y="536562"/>
                  </a:lnTo>
                  <a:lnTo>
                    <a:pt x="526554" y="845146"/>
                  </a:lnTo>
                  <a:lnTo>
                    <a:pt x="559498" y="845146"/>
                  </a:lnTo>
                  <a:lnTo>
                    <a:pt x="559498" y="610654"/>
                  </a:lnTo>
                  <a:lnTo>
                    <a:pt x="645312" y="796594"/>
                  </a:lnTo>
                  <a:lnTo>
                    <a:pt x="673493" y="796594"/>
                  </a:lnTo>
                  <a:lnTo>
                    <a:pt x="757986" y="610654"/>
                  </a:lnTo>
                  <a:lnTo>
                    <a:pt x="757986" y="845146"/>
                  </a:lnTo>
                  <a:lnTo>
                    <a:pt x="790930" y="845146"/>
                  </a:lnTo>
                  <a:lnTo>
                    <a:pt x="790930" y="536562"/>
                  </a:lnTo>
                  <a:close/>
                </a:path>
                <a:path w="3994784" h="1438910">
                  <a:moveTo>
                    <a:pt x="842073" y="101866"/>
                  </a:moveTo>
                  <a:lnTo>
                    <a:pt x="835215" y="64858"/>
                  </a:lnTo>
                  <a:lnTo>
                    <a:pt x="818896" y="40741"/>
                  </a:lnTo>
                  <a:lnTo>
                    <a:pt x="815848" y="36245"/>
                  </a:lnTo>
                  <a:lnTo>
                    <a:pt x="809142" y="32143"/>
                  </a:lnTo>
                  <a:lnTo>
                    <a:pt x="809142" y="101866"/>
                  </a:lnTo>
                  <a:lnTo>
                    <a:pt x="804710" y="127749"/>
                  </a:lnTo>
                  <a:lnTo>
                    <a:pt x="791857" y="147091"/>
                  </a:lnTo>
                  <a:lnTo>
                    <a:pt x="771296" y="159207"/>
                  </a:lnTo>
                  <a:lnTo>
                    <a:pt x="743699" y="163398"/>
                  </a:lnTo>
                  <a:lnTo>
                    <a:pt x="664832" y="163398"/>
                  </a:lnTo>
                  <a:lnTo>
                    <a:pt x="664832" y="40741"/>
                  </a:lnTo>
                  <a:lnTo>
                    <a:pt x="743699" y="40741"/>
                  </a:lnTo>
                  <a:lnTo>
                    <a:pt x="771296" y="44869"/>
                  </a:lnTo>
                  <a:lnTo>
                    <a:pt x="791857" y="56832"/>
                  </a:lnTo>
                  <a:lnTo>
                    <a:pt x="804710" y="76034"/>
                  </a:lnTo>
                  <a:lnTo>
                    <a:pt x="809142" y="101866"/>
                  </a:lnTo>
                  <a:lnTo>
                    <a:pt x="809142" y="32143"/>
                  </a:lnTo>
                  <a:lnTo>
                    <a:pt x="785761" y="17805"/>
                  </a:lnTo>
                  <a:lnTo>
                    <a:pt x="746734" y="11264"/>
                  </a:lnTo>
                  <a:lnTo>
                    <a:pt x="631888" y="11264"/>
                  </a:lnTo>
                  <a:lnTo>
                    <a:pt x="631888" y="319874"/>
                  </a:lnTo>
                  <a:lnTo>
                    <a:pt x="664832" y="319874"/>
                  </a:lnTo>
                  <a:lnTo>
                    <a:pt x="664832" y="192874"/>
                  </a:lnTo>
                  <a:lnTo>
                    <a:pt x="746734" y="192874"/>
                  </a:lnTo>
                  <a:lnTo>
                    <a:pt x="785761" y="186334"/>
                  </a:lnTo>
                  <a:lnTo>
                    <a:pt x="815848" y="167843"/>
                  </a:lnTo>
                  <a:lnTo>
                    <a:pt x="818845" y="163398"/>
                  </a:lnTo>
                  <a:lnTo>
                    <a:pt x="835215" y="139115"/>
                  </a:lnTo>
                  <a:lnTo>
                    <a:pt x="842073" y="101866"/>
                  </a:lnTo>
                  <a:close/>
                </a:path>
                <a:path w="3994784" h="1438910">
                  <a:moveTo>
                    <a:pt x="1003935" y="1194231"/>
                  </a:moveTo>
                  <a:lnTo>
                    <a:pt x="996683" y="1133119"/>
                  </a:lnTo>
                  <a:lnTo>
                    <a:pt x="973162" y="1092809"/>
                  </a:lnTo>
                  <a:lnTo>
                    <a:pt x="943660" y="1071829"/>
                  </a:lnTo>
                  <a:lnTo>
                    <a:pt x="943660" y="1211567"/>
                  </a:lnTo>
                  <a:lnTo>
                    <a:pt x="943076" y="1249197"/>
                  </a:lnTo>
                  <a:lnTo>
                    <a:pt x="936205" y="1290967"/>
                  </a:lnTo>
                  <a:lnTo>
                    <a:pt x="901230" y="1318018"/>
                  </a:lnTo>
                  <a:lnTo>
                    <a:pt x="889965" y="1319060"/>
                  </a:lnTo>
                  <a:lnTo>
                    <a:pt x="878751" y="1317955"/>
                  </a:lnTo>
                  <a:lnTo>
                    <a:pt x="842619" y="1289278"/>
                  </a:lnTo>
                  <a:lnTo>
                    <a:pt x="836510" y="1250480"/>
                  </a:lnTo>
                  <a:lnTo>
                    <a:pt x="836244" y="1228915"/>
                  </a:lnTo>
                  <a:lnTo>
                    <a:pt x="836333" y="1203325"/>
                  </a:lnTo>
                  <a:lnTo>
                    <a:pt x="838390" y="1161783"/>
                  </a:lnTo>
                  <a:lnTo>
                    <a:pt x="858888" y="1122070"/>
                  </a:lnTo>
                  <a:lnTo>
                    <a:pt x="889965" y="1112761"/>
                  </a:lnTo>
                  <a:lnTo>
                    <a:pt x="901230" y="1113802"/>
                  </a:lnTo>
                  <a:lnTo>
                    <a:pt x="936015" y="1140421"/>
                  </a:lnTo>
                  <a:lnTo>
                    <a:pt x="943013" y="1178102"/>
                  </a:lnTo>
                  <a:lnTo>
                    <a:pt x="943660" y="1211567"/>
                  </a:lnTo>
                  <a:lnTo>
                    <a:pt x="943660" y="1071829"/>
                  </a:lnTo>
                  <a:lnTo>
                    <a:pt x="935774" y="1067625"/>
                  </a:lnTo>
                  <a:lnTo>
                    <a:pt x="913803" y="1061186"/>
                  </a:lnTo>
                  <a:lnTo>
                    <a:pt x="889965" y="1059014"/>
                  </a:lnTo>
                  <a:lnTo>
                    <a:pt x="865873" y="1061186"/>
                  </a:lnTo>
                  <a:lnTo>
                    <a:pt x="823849" y="1078204"/>
                  </a:lnTo>
                  <a:lnTo>
                    <a:pt x="791527" y="1111669"/>
                  </a:lnTo>
                  <a:lnTo>
                    <a:pt x="777379" y="1163510"/>
                  </a:lnTo>
                  <a:lnTo>
                    <a:pt x="775995" y="1203325"/>
                  </a:lnTo>
                  <a:lnTo>
                    <a:pt x="775995" y="1228915"/>
                  </a:lnTo>
                  <a:lnTo>
                    <a:pt x="779945" y="1284935"/>
                  </a:lnTo>
                  <a:lnTo>
                    <a:pt x="806335" y="1338986"/>
                  </a:lnTo>
                  <a:lnTo>
                    <a:pt x="843762" y="1364195"/>
                  </a:lnTo>
                  <a:lnTo>
                    <a:pt x="889965" y="1372806"/>
                  </a:lnTo>
                  <a:lnTo>
                    <a:pt x="913993" y="1370698"/>
                  </a:lnTo>
                  <a:lnTo>
                    <a:pt x="935951" y="1364348"/>
                  </a:lnTo>
                  <a:lnTo>
                    <a:pt x="955713" y="1353781"/>
                  </a:lnTo>
                  <a:lnTo>
                    <a:pt x="973162" y="1338986"/>
                  </a:lnTo>
                  <a:lnTo>
                    <a:pt x="987209" y="1319060"/>
                  </a:lnTo>
                  <a:lnTo>
                    <a:pt x="990765" y="1314018"/>
                  </a:lnTo>
                  <a:lnTo>
                    <a:pt x="999921" y="1286497"/>
                  </a:lnTo>
                  <a:lnTo>
                    <a:pt x="1003401" y="1257261"/>
                  </a:lnTo>
                  <a:lnTo>
                    <a:pt x="1003909" y="1228915"/>
                  </a:lnTo>
                  <a:lnTo>
                    <a:pt x="1003935" y="1194231"/>
                  </a:lnTo>
                  <a:close/>
                </a:path>
                <a:path w="3994784" h="1438910">
                  <a:moveTo>
                    <a:pt x="1142060" y="679577"/>
                  </a:moveTo>
                  <a:lnTo>
                    <a:pt x="1134567" y="626427"/>
                  </a:lnTo>
                  <a:lnTo>
                    <a:pt x="1111402" y="587857"/>
                  </a:lnTo>
                  <a:lnTo>
                    <a:pt x="1109116" y="586486"/>
                  </a:lnTo>
                  <a:lnTo>
                    <a:pt x="1109116" y="680885"/>
                  </a:lnTo>
                  <a:lnTo>
                    <a:pt x="1104341" y="721360"/>
                  </a:lnTo>
                  <a:lnTo>
                    <a:pt x="1088415" y="751801"/>
                  </a:lnTo>
                  <a:lnTo>
                    <a:pt x="1059014" y="771258"/>
                  </a:lnTo>
                  <a:lnTo>
                    <a:pt x="1013777" y="778827"/>
                  </a:lnTo>
                  <a:lnTo>
                    <a:pt x="1013777" y="582498"/>
                  </a:lnTo>
                  <a:lnTo>
                    <a:pt x="1059929" y="590130"/>
                  </a:lnTo>
                  <a:lnTo>
                    <a:pt x="1089228" y="609739"/>
                  </a:lnTo>
                  <a:lnTo>
                    <a:pt x="1104646" y="640334"/>
                  </a:lnTo>
                  <a:lnTo>
                    <a:pt x="1109116" y="680885"/>
                  </a:lnTo>
                  <a:lnTo>
                    <a:pt x="1109116" y="586486"/>
                  </a:lnTo>
                  <a:lnTo>
                    <a:pt x="1102499" y="582498"/>
                  </a:lnTo>
                  <a:lnTo>
                    <a:pt x="1071486" y="563841"/>
                  </a:lnTo>
                  <a:lnTo>
                    <a:pt x="1013777" y="554316"/>
                  </a:lnTo>
                  <a:lnTo>
                    <a:pt x="1013777" y="525272"/>
                  </a:lnTo>
                  <a:lnTo>
                    <a:pt x="980833" y="525272"/>
                  </a:lnTo>
                  <a:lnTo>
                    <a:pt x="980833" y="554316"/>
                  </a:lnTo>
                  <a:lnTo>
                    <a:pt x="980833" y="582498"/>
                  </a:lnTo>
                  <a:lnTo>
                    <a:pt x="980833" y="778827"/>
                  </a:lnTo>
                  <a:lnTo>
                    <a:pt x="935342" y="771258"/>
                  </a:lnTo>
                  <a:lnTo>
                    <a:pt x="905814" y="751801"/>
                  </a:lnTo>
                  <a:lnTo>
                    <a:pt x="889850" y="721360"/>
                  </a:lnTo>
                  <a:lnTo>
                    <a:pt x="885063" y="680885"/>
                  </a:lnTo>
                  <a:lnTo>
                    <a:pt x="889546" y="640334"/>
                  </a:lnTo>
                  <a:lnTo>
                    <a:pt x="905002" y="609739"/>
                  </a:lnTo>
                  <a:lnTo>
                    <a:pt x="934427" y="590130"/>
                  </a:lnTo>
                  <a:lnTo>
                    <a:pt x="980833" y="582498"/>
                  </a:lnTo>
                  <a:lnTo>
                    <a:pt x="980833" y="554316"/>
                  </a:lnTo>
                  <a:lnTo>
                    <a:pt x="923074" y="563841"/>
                  </a:lnTo>
                  <a:lnTo>
                    <a:pt x="883005" y="587857"/>
                  </a:lnTo>
                  <a:lnTo>
                    <a:pt x="859688" y="626427"/>
                  </a:lnTo>
                  <a:lnTo>
                    <a:pt x="852119" y="679577"/>
                  </a:lnTo>
                  <a:lnTo>
                    <a:pt x="856780" y="723493"/>
                  </a:lnTo>
                  <a:lnTo>
                    <a:pt x="871220" y="758380"/>
                  </a:lnTo>
                  <a:lnTo>
                    <a:pt x="896213" y="784059"/>
                  </a:lnTo>
                  <a:lnTo>
                    <a:pt x="932497" y="800315"/>
                  </a:lnTo>
                  <a:lnTo>
                    <a:pt x="980833" y="806996"/>
                  </a:lnTo>
                  <a:lnTo>
                    <a:pt x="980833" y="846874"/>
                  </a:lnTo>
                  <a:lnTo>
                    <a:pt x="1013777" y="846874"/>
                  </a:lnTo>
                  <a:lnTo>
                    <a:pt x="1013777" y="806996"/>
                  </a:lnTo>
                  <a:lnTo>
                    <a:pt x="1062062" y="800315"/>
                  </a:lnTo>
                  <a:lnTo>
                    <a:pt x="1098245" y="784059"/>
                  </a:lnTo>
                  <a:lnTo>
                    <a:pt x="1103312" y="778827"/>
                  </a:lnTo>
                  <a:lnTo>
                    <a:pt x="1123111" y="758380"/>
                  </a:lnTo>
                  <a:lnTo>
                    <a:pt x="1137450" y="723493"/>
                  </a:lnTo>
                  <a:lnTo>
                    <a:pt x="1142060" y="679577"/>
                  </a:lnTo>
                  <a:close/>
                </a:path>
                <a:path w="3994784" h="1438910">
                  <a:moveTo>
                    <a:pt x="1164882" y="11277"/>
                  </a:moveTo>
                  <a:lnTo>
                    <a:pt x="1131938" y="11277"/>
                  </a:lnTo>
                  <a:lnTo>
                    <a:pt x="1033995" y="230162"/>
                  </a:lnTo>
                  <a:lnTo>
                    <a:pt x="933450" y="11277"/>
                  </a:lnTo>
                  <a:lnTo>
                    <a:pt x="900518" y="11277"/>
                  </a:lnTo>
                  <a:lnTo>
                    <a:pt x="900518" y="319862"/>
                  </a:lnTo>
                  <a:lnTo>
                    <a:pt x="933450" y="319862"/>
                  </a:lnTo>
                  <a:lnTo>
                    <a:pt x="933450" y="85382"/>
                  </a:lnTo>
                  <a:lnTo>
                    <a:pt x="1019238" y="271335"/>
                  </a:lnTo>
                  <a:lnTo>
                    <a:pt x="1047432" y="271335"/>
                  </a:lnTo>
                  <a:lnTo>
                    <a:pt x="1131938" y="85382"/>
                  </a:lnTo>
                  <a:lnTo>
                    <a:pt x="1131938" y="319862"/>
                  </a:lnTo>
                  <a:lnTo>
                    <a:pt x="1164882" y="319862"/>
                  </a:lnTo>
                  <a:lnTo>
                    <a:pt x="1164882" y="11277"/>
                  </a:lnTo>
                  <a:close/>
                </a:path>
                <a:path w="3994784" h="1438910">
                  <a:moveTo>
                    <a:pt x="1321892" y="1316443"/>
                  </a:moveTo>
                  <a:lnTo>
                    <a:pt x="1286344" y="1316443"/>
                  </a:lnTo>
                  <a:lnTo>
                    <a:pt x="1286344" y="1115352"/>
                  </a:lnTo>
                  <a:lnTo>
                    <a:pt x="1286344" y="1061605"/>
                  </a:lnTo>
                  <a:lnTo>
                    <a:pt x="1226096" y="1061605"/>
                  </a:lnTo>
                  <a:lnTo>
                    <a:pt x="1226096" y="1115352"/>
                  </a:lnTo>
                  <a:lnTo>
                    <a:pt x="1226096" y="1316443"/>
                  </a:lnTo>
                  <a:lnTo>
                    <a:pt x="1130757" y="1316443"/>
                  </a:lnTo>
                  <a:lnTo>
                    <a:pt x="1143990" y="1282509"/>
                  </a:lnTo>
                  <a:lnTo>
                    <a:pt x="1152385" y="1245057"/>
                  </a:lnTo>
                  <a:lnTo>
                    <a:pt x="1156792" y="1204188"/>
                  </a:lnTo>
                  <a:lnTo>
                    <a:pt x="1158074" y="1159992"/>
                  </a:lnTo>
                  <a:lnTo>
                    <a:pt x="1158074" y="1115352"/>
                  </a:lnTo>
                  <a:lnTo>
                    <a:pt x="1226096" y="1115352"/>
                  </a:lnTo>
                  <a:lnTo>
                    <a:pt x="1226096" y="1061605"/>
                  </a:lnTo>
                  <a:lnTo>
                    <a:pt x="1100429" y="1061605"/>
                  </a:lnTo>
                  <a:lnTo>
                    <a:pt x="1100429" y="1140498"/>
                  </a:lnTo>
                  <a:lnTo>
                    <a:pt x="1098270" y="1192428"/>
                  </a:lnTo>
                  <a:lnTo>
                    <a:pt x="1091590" y="1240345"/>
                  </a:lnTo>
                  <a:lnTo>
                    <a:pt x="1080135" y="1282319"/>
                  </a:lnTo>
                  <a:lnTo>
                    <a:pt x="1063599" y="1316443"/>
                  </a:lnTo>
                  <a:lnTo>
                    <a:pt x="1034567" y="1316443"/>
                  </a:lnTo>
                  <a:lnTo>
                    <a:pt x="1034567" y="1438668"/>
                  </a:lnTo>
                  <a:lnTo>
                    <a:pt x="1092619" y="1438668"/>
                  </a:lnTo>
                  <a:lnTo>
                    <a:pt x="1092619" y="1370215"/>
                  </a:lnTo>
                  <a:lnTo>
                    <a:pt x="1263802" y="1370215"/>
                  </a:lnTo>
                  <a:lnTo>
                    <a:pt x="1263802" y="1438668"/>
                  </a:lnTo>
                  <a:lnTo>
                    <a:pt x="1321892" y="1438668"/>
                  </a:lnTo>
                  <a:lnTo>
                    <a:pt x="1321892" y="1370215"/>
                  </a:lnTo>
                  <a:lnTo>
                    <a:pt x="1321892" y="1316443"/>
                  </a:lnTo>
                  <a:close/>
                </a:path>
                <a:path w="3994784" h="1438910">
                  <a:moveTo>
                    <a:pt x="1413802" y="690841"/>
                  </a:moveTo>
                  <a:lnTo>
                    <a:pt x="1413040" y="641299"/>
                  </a:lnTo>
                  <a:lnTo>
                    <a:pt x="1400619" y="588251"/>
                  </a:lnTo>
                  <a:lnTo>
                    <a:pt x="1380756" y="562775"/>
                  </a:lnTo>
                  <a:lnTo>
                    <a:pt x="1380756" y="712520"/>
                  </a:lnTo>
                  <a:lnTo>
                    <a:pt x="1380451" y="732104"/>
                  </a:lnTo>
                  <a:lnTo>
                    <a:pt x="1371523" y="778116"/>
                  </a:lnTo>
                  <a:lnTo>
                    <a:pt x="1334795" y="812596"/>
                  </a:lnTo>
                  <a:lnTo>
                    <a:pt x="1305877" y="818286"/>
                  </a:lnTo>
                  <a:lnTo>
                    <a:pt x="1290967" y="816838"/>
                  </a:lnTo>
                  <a:lnTo>
                    <a:pt x="1252575" y="796175"/>
                  </a:lnTo>
                  <a:lnTo>
                    <a:pt x="1234262" y="759383"/>
                  </a:lnTo>
                  <a:lnTo>
                    <a:pt x="1230896" y="712520"/>
                  </a:lnTo>
                  <a:lnTo>
                    <a:pt x="1230985" y="674382"/>
                  </a:lnTo>
                  <a:lnTo>
                    <a:pt x="1233601" y="625843"/>
                  </a:lnTo>
                  <a:lnTo>
                    <a:pt x="1252575" y="585533"/>
                  </a:lnTo>
                  <a:lnTo>
                    <a:pt x="1291145" y="564857"/>
                  </a:lnTo>
                  <a:lnTo>
                    <a:pt x="1305877" y="563422"/>
                  </a:lnTo>
                  <a:lnTo>
                    <a:pt x="1320609" y="564857"/>
                  </a:lnTo>
                  <a:lnTo>
                    <a:pt x="1359179" y="585533"/>
                  </a:lnTo>
                  <a:lnTo>
                    <a:pt x="1377657" y="623938"/>
                  </a:lnTo>
                  <a:lnTo>
                    <a:pt x="1380705" y="667004"/>
                  </a:lnTo>
                  <a:lnTo>
                    <a:pt x="1380756" y="712520"/>
                  </a:lnTo>
                  <a:lnTo>
                    <a:pt x="1380756" y="562775"/>
                  </a:lnTo>
                  <a:lnTo>
                    <a:pt x="1367917" y="552234"/>
                  </a:lnTo>
                  <a:lnTo>
                    <a:pt x="1348892" y="542175"/>
                  </a:lnTo>
                  <a:lnTo>
                    <a:pt x="1328077" y="536028"/>
                  </a:lnTo>
                  <a:lnTo>
                    <a:pt x="1305877" y="533946"/>
                  </a:lnTo>
                  <a:lnTo>
                    <a:pt x="1283690" y="536028"/>
                  </a:lnTo>
                  <a:lnTo>
                    <a:pt x="1243838" y="552234"/>
                  </a:lnTo>
                  <a:lnTo>
                    <a:pt x="1211313" y="587781"/>
                  </a:lnTo>
                  <a:lnTo>
                    <a:pt x="1198791" y="639406"/>
                  </a:lnTo>
                  <a:lnTo>
                    <a:pt x="1197978" y="667004"/>
                  </a:lnTo>
                  <a:lnTo>
                    <a:pt x="1197978" y="690841"/>
                  </a:lnTo>
                  <a:lnTo>
                    <a:pt x="1198549" y="732345"/>
                  </a:lnTo>
                  <a:lnTo>
                    <a:pt x="1210589" y="792937"/>
                  </a:lnTo>
                  <a:lnTo>
                    <a:pt x="1243774" y="829462"/>
                  </a:lnTo>
                  <a:lnTo>
                    <a:pt x="1283500" y="845654"/>
                  </a:lnTo>
                  <a:lnTo>
                    <a:pt x="1305877" y="847750"/>
                  </a:lnTo>
                  <a:lnTo>
                    <a:pt x="1328254" y="845654"/>
                  </a:lnTo>
                  <a:lnTo>
                    <a:pt x="1367967" y="829462"/>
                  </a:lnTo>
                  <a:lnTo>
                    <a:pt x="1401165" y="792937"/>
                  </a:lnTo>
                  <a:lnTo>
                    <a:pt x="1413217" y="732345"/>
                  </a:lnTo>
                  <a:lnTo>
                    <a:pt x="1413802" y="690841"/>
                  </a:lnTo>
                  <a:close/>
                </a:path>
                <a:path w="3994784" h="1438910">
                  <a:moveTo>
                    <a:pt x="1465097" y="11277"/>
                  </a:moveTo>
                  <a:lnTo>
                    <a:pt x="1433880" y="11277"/>
                  </a:lnTo>
                  <a:lnTo>
                    <a:pt x="1276997" y="262648"/>
                  </a:lnTo>
                  <a:lnTo>
                    <a:pt x="1276997" y="11277"/>
                  </a:lnTo>
                  <a:lnTo>
                    <a:pt x="1244066" y="11277"/>
                  </a:lnTo>
                  <a:lnTo>
                    <a:pt x="1244066" y="319862"/>
                  </a:lnTo>
                  <a:lnTo>
                    <a:pt x="1275270" y="319862"/>
                  </a:lnTo>
                  <a:lnTo>
                    <a:pt x="1432153" y="68059"/>
                  </a:lnTo>
                  <a:lnTo>
                    <a:pt x="1432153" y="319862"/>
                  </a:lnTo>
                  <a:lnTo>
                    <a:pt x="1465097" y="319862"/>
                  </a:lnTo>
                  <a:lnTo>
                    <a:pt x="1465097" y="11277"/>
                  </a:lnTo>
                  <a:close/>
                </a:path>
                <a:path w="3994784" h="1438910">
                  <a:moveTo>
                    <a:pt x="1583055" y="1156538"/>
                  </a:moveTo>
                  <a:lnTo>
                    <a:pt x="1568843" y="1114044"/>
                  </a:lnTo>
                  <a:lnTo>
                    <a:pt x="1543824" y="1083551"/>
                  </a:lnTo>
                  <a:lnTo>
                    <a:pt x="1510042" y="1065161"/>
                  </a:lnTo>
                  <a:lnTo>
                    <a:pt x="1469504" y="1059002"/>
                  </a:lnTo>
                  <a:lnTo>
                    <a:pt x="1445298" y="1061237"/>
                  </a:lnTo>
                  <a:lnTo>
                    <a:pt x="1403680" y="1078382"/>
                  </a:lnTo>
                  <a:lnTo>
                    <a:pt x="1368386" y="1117714"/>
                  </a:lnTo>
                  <a:lnTo>
                    <a:pt x="1356309" y="1178560"/>
                  </a:lnTo>
                  <a:lnTo>
                    <a:pt x="1355953" y="1215898"/>
                  </a:lnTo>
                  <a:lnTo>
                    <a:pt x="1356309" y="1253236"/>
                  </a:lnTo>
                  <a:lnTo>
                    <a:pt x="1368386" y="1314094"/>
                  </a:lnTo>
                  <a:lnTo>
                    <a:pt x="1403680" y="1353426"/>
                  </a:lnTo>
                  <a:lnTo>
                    <a:pt x="1445298" y="1370571"/>
                  </a:lnTo>
                  <a:lnTo>
                    <a:pt x="1469504" y="1372806"/>
                  </a:lnTo>
                  <a:lnTo>
                    <a:pt x="1509852" y="1366647"/>
                  </a:lnTo>
                  <a:lnTo>
                    <a:pt x="1543672" y="1348257"/>
                  </a:lnTo>
                  <a:lnTo>
                    <a:pt x="1568780" y="1317764"/>
                  </a:lnTo>
                  <a:lnTo>
                    <a:pt x="1583055" y="1275295"/>
                  </a:lnTo>
                  <a:lnTo>
                    <a:pt x="1521942" y="1275295"/>
                  </a:lnTo>
                  <a:lnTo>
                    <a:pt x="1515516" y="1292542"/>
                  </a:lnTo>
                  <a:lnTo>
                    <a:pt x="1505038" y="1306436"/>
                  </a:lnTo>
                  <a:lnTo>
                    <a:pt x="1490002" y="1315694"/>
                  </a:lnTo>
                  <a:lnTo>
                    <a:pt x="1469936" y="1319060"/>
                  </a:lnTo>
                  <a:lnTo>
                    <a:pt x="1458188" y="1317955"/>
                  </a:lnTo>
                  <a:lnTo>
                    <a:pt x="1424063" y="1292275"/>
                  </a:lnTo>
                  <a:lnTo>
                    <a:pt x="1416939" y="1252740"/>
                  </a:lnTo>
                  <a:lnTo>
                    <a:pt x="1416215" y="1215898"/>
                  </a:lnTo>
                  <a:lnTo>
                    <a:pt x="1416939" y="1179068"/>
                  </a:lnTo>
                  <a:lnTo>
                    <a:pt x="1424063" y="1139532"/>
                  </a:lnTo>
                  <a:lnTo>
                    <a:pt x="1458188" y="1113853"/>
                  </a:lnTo>
                  <a:lnTo>
                    <a:pt x="1469936" y="1112748"/>
                  </a:lnTo>
                  <a:lnTo>
                    <a:pt x="1490002" y="1116114"/>
                  </a:lnTo>
                  <a:lnTo>
                    <a:pt x="1505038" y="1125372"/>
                  </a:lnTo>
                  <a:lnTo>
                    <a:pt x="1515516" y="1139266"/>
                  </a:lnTo>
                  <a:lnTo>
                    <a:pt x="1521942" y="1156538"/>
                  </a:lnTo>
                  <a:lnTo>
                    <a:pt x="1583055" y="1156538"/>
                  </a:lnTo>
                  <a:close/>
                </a:path>
                <a:path w="3994784" h="1438910">
                  <a:moveTo>
                    <a:pt x="1694205" y="627126"/>
                  </a:moveTo>
                  <a:lnTo>
                    <a:pt x="1687347" y="590118"/>
                  </a:lnTo>
                  <a:lnTo>
                    <a:pt x="1671040" y="566026"/>
                  </a:lnTo>
                  <a:lnTo>
                    <a:pt x="1667979" y="561517"/>
                  </a:lnTo>
                  <a:lnTo>
                    <a:pt x="1661261" y="557403"/>
                  </a:lnTo>
                  <a:lnTo>
                    <a:pt x="1661261" y="627126"/>
                  </a:lnTo>
                  <a:lnTo>
                    <a:pt x="1656829" y="653021"/>
                  </a:lnTo>
                  <a:lnTo>
                    <a:pt x="1643989" y="672376"/>
                  </a:lnTo>
                  <a:lnTo>
                    <a:pt x="1623428" y="684479"/>
                  </a:lnTo>
                  <a:lnTo>
                    <a:pt x="1595831" y="688670"/>
                  </a:lnTo>
                  <a:lnTo>
                    <a:pt x="1516951" y="688670"/>
                  </a:lnTo>
                  <a:lnTo>
                    <a:pt x="1516951" y="566026"/>
                  </a:lnTo>
                  <a:lnTo>
                    <a:pt x="1595831" y="566026"/>
                  </a:lnTo>
                  <a:lnTo>
                    <a:pt x="1623428" y="570141"/>
                  </a:lnTo>
                  <a:lnTo>
                    <a:pt x="1643989" y="582104"/>
                  </a:lnTo>
                  <a:lnTo>
                    <a:pt x="1656829" y="601306"/>
                  </a:lnTo>
                  <a:lnTo>
                    <a:pt x="1661261" y="627126"/>
                  </a:lnTo>
                  <a:lnTo>
                    <a:pt x="1661261" y="557403"/>
                  </a:lnTo>
                  <a:lnTo>
                    <a:pt x="1637893" y="543077"/>
                  </a:lnTo>
                  <a:lnTo>
                    <a:pt x="1598866" y="536536"/>
                  </a:lnTo>
                  <a:lnTo>
                    <a:pt x="1484020" y="536536"/>
                  </a:lnTo>
                  <a:lnTo>
                    <a:pt x="1484020" y="845146"/>
                  </a:lnTo>
                  <a:lnTo>
                    <a:pt x="1516951" y="845146"/>
                  </a:lnTo>
                  <a:lnTo>
                    <a:pt x="1516951" y="718159"/>
                  </a:lnTo>
                  <a:lnTo>
                    <a:pt x="1598866" y="718159"/>
                  </a:lnTo>
                  <a:lnTo>
                    <a:pt x="1637893" y="711619"/>
                  </a:lnTo>
                  <a:lnTo>
                    <a:pt x="1667979" y="693127"/>
                  </a:lnTo>
                  <a:lnTo>
                    <a:pt x="1670977" y="688670"/>
                  </a:lnTo>
                  <a:lnTo>
                    <a:pt x="1687347" y="664387"/>
                  </a:lnTo>
                  <a:lnTo>
                    <a:pt x="1694205" y="627126"/>
                  </a:lnTo>
                  <a:close/>
                </a:path>
                <a:path w="3994784" h="1438910">
                  <a:moveTo>
                    <a:pt x="1754187" y="101866"/>
                  </a:moveTo>
                  <a:lnTo>
                    <a:pt x="1747329" y="64858"/>
                  </a:lnTo>
                  <a:lnTo>
                    <a:pt x="1731010" y="40741"/>
                  </a:lnTo>
                  <a:lnTo>
                    <a:pt x="1727962" y="36245"/>
                  </a:lnTo>
                  <a:lnTo>
                    <a:pt x="1721256" y="32143"/>
                  </a:lnTo>
                  <a:lnTo>
                    <a:pt x="1721256" y="101866"/>
                  </a:lnTo>
                  <a:lnTo>
                    <a:pt x="1716824" y="127749"/>
                  </a:lnTo>
                  <a:lnTo>
                    <a:pt x="1703984" y="147091"/>
                  </a:lnTo>
                  <a:lnTo>
                    <a:pt x="1683423" y="159207"/>
                  </a:lnTo>
                  <a:lnTo>
                    <a:pt x="1655826" y="163398"/>
                  </a:lnTo>
                  <a:lnTo>
                    <a:pt x="1576946" y="163398"/>
                  </a:lnTo>
                  <a:lnTo>
                    <a:pt x="1576946" y="40741"/>
                  </a:lnTo>
                  <a:lnTo>
                    <a:pt x="1655826" y="40741"/>
                  </a:lnTo>
                  <a:lnTo>
                    <a:pt x="1683423" y="44869"/>
                  </a:lnTo>
                  <a:lnTo>
                    <a:pt x="1703984" y="56832"/>
                  </a:lnTo>
                  <a:lnTo>
                    <a:pt x="1716824" y="76034"/>
                  </a:lnTo>
                  <a:lnTo>
                    <a:pt x="1721256" y="101866"/>
                  </a:lnTo>
                  <a:lnTo>
                    <a:pt x="1721256" y="32143"/>
                  </a:lnTo>
                  <a:lnTo>
                    <a:pt x="1697875" y="17805"/>
                  </a:lnTo>
                  <a:lnTo>
                    <a:pt x="1658861" y="11264"/>
                  </a:lnTo>
                  <a:lnTo>
                    <a:pt x="1544002" y="11264"/>
                  </a:lnTo>
                  <a:lnTo>
                    <a:pt x="1544002" y="319874"/>
                  </a:lnTo>
                  <a:lnTo>
                    <a:pt x="1576946" y="319874"/>
                  </a:lnTo>
                  <a:lnTo>
                    <a:pt x="1576946" y="192874"/>
                  </a:lnTo>
                  <a:lnTo>
                    <a:pt x="1658861" y="192874"/>
                  </a:lnTo>
                  <a:lnTo>
                    <a:pt x="1697875" y="186334"/>
                  </a:lnTo>
                  <a:lnTo>
                    <a:pt x="1727962" y="167843"/>
                  </a:lnTo>
                  <a:lnTo>
                    <a:pt x="1730959" y="163398"/>
                  </a:lnTo>
                  <a:lnTo>
                    <a:pt x="1747329" y="139115"/>
                  </a:lnTo>
                  <a:lnTo>
                    <a:pt x="1754187" y="101866"/>
                  </a:lnTo>
                  <a:close/>
                </a:path>
                <a:path w="3994784" h="1438910">
                  <a:moveTo>
                    <a:pt x="1871954" y="1370203"/>
                  </a:moveTo>
                  <a:lnTo>
                    <a:pt x="1757972" y="1206373"/>
                  </a:lnTo>
                  <a:lnTo>
                    <a:pt x="1861540" y="1061618"/>
                  </a:lnTo>
                  <a:lnTo>
                    <a:pt x="1789607" y="1061618"/>
                  </a:lnTo>
                  <a:lnTo>
                    <a:pt x="1689938" y="1208100"/>
                  </a:lnTo>
                  <a:lnTo>
                    <a:pt x="1689938" y="1061618"/>
                  </a:lnTo>
                  <a:lnTo>
                    <a:pt x="1629702" y="1061618"/>
                  </a:lnTo>
                  <a:lnTo>
                    <a:pt x="1629702" y="1370203"/>
                  </a:lnTo>
                  <a:lnTo>
                    <a:pt x="1689938" y="1370203"/>
                  </a:lnTo>
                  <a:lnTo>
                    <a:pt x="1689938" y="1208963"/>
                  </a:lnTo>
                  <a:lnTo>
                    <a:pt x="1798269" y="1370203"/>
                  </a:lnTo>
                  <a:lnTo>
                    <a:pt x="1871954" y="1370203"/>
                  </a:lnTo>
                  <a:close/>
                </a:path>
                <a:path w="3994784" h="1438910">
                  <a:moveTo>
                    <a:pt x="1941296" y="536600"/>
                  </a:moveTo>
                  <a:lnTo>
                    <a:pt x="1729816" y="536600"/>
                  </a:lnTo>
                  <a:lnTo>
                    <a:pt x="1729816" y="565810"/>
                  </a:lnTo>
                  <a:lnTo>
                    <a:pt x="1819071" y="565810"/>
                  </a:lnTo>
                  <a:lnTo>
                    <a:pt x="1819071" y="845210"/>
                  </a:lnTo>
                  <a:lnTo>
                    <a:pt x="1852002" y="845210"/>
                  </a:lnTo>
                  <a:lnTo>
                    <a:pt x="1852002" y="565810"/>
                  </a:lnTo>
                  <a:lnTo>
                    <a:pt x="1941296" y="565810"/>
                  </a:lnTo>
                  <a:lnTo>
                    <a:pt x="1941296" y="536600"/>
                  </a:lnTo>
                  <a:close/>
                </a:path>
                <a:path w="3994784" h="1438910">
                  <a:moveTo>
                    <a:pt x="2022690" y="165557"/>
                  </a:moveTo>
                  <a:lnTo>
                    <a:pt x="2021928" y="116014"/>
                  </a:lnTo>
                  <a:lnTo>
                    <a:pt x="2009521" y="62966"/>
                  </a:lnTo>
                  <a:lnTo>
                    <a:pt x="1989658" y="37490"/>
                  </a:lnTo>
                  <a:lnTo>
                    <a:pt x="1989658" y="187248"/>
                  </a:lnTo>
                  <a:lnTo>
                    <a:pt x="1989353" y="206832"/>
                  </a:lnTo>
                  <a:lnTo>
                    <a:pt x="1980425" y="252844"/>
                  </a:lnTo>
                  <a:lnTo>
                    <a:pt x="1943696" y="287312"/>
                  </a:lnTo>
                  <a:lnTo>
                    <a:pt x="1914791" y="293001"/>
                  </a:lnTo>
                  <a:lnTo>
                    <a:pt x="1899869" y="291566"/>
                  </a:lnTo>
                  <a:lnTo>
                    <a:pt x="1861477" y="270891"/>
                  </a:lnTo>
                  <a:lnTo>
                    <a:pt x="1843151" y="234099"/>
                  </a:lnTo>
                  <a:lnTo>
                    <a:pt x="1839798" y="187248"/>
                  </a:lnTo>
                  <a:lnTo>
                    <a:pt x="1839874" y="149098"/>
                  </a:lnTo>
                  <a:lnTo>
                    <a:pt x="1842503" y="100558"/>
                  </a:lnTo>
                  <a:lnTo>
                    <a:pt x="1861477" y="60248"/>
                  </a:lnTo>
                  <a:lnTo>
                    <a:pt x="1900047" y="39585"/>
                  </a:lnTo>
                  <a:lnTo>
                    <a:pt x="1914791" y="38138"/>
                  </a:lnTo>
                  <a:lnTo>
                    <a:pt x="1929511" y="39585"/>
                  </a:lnTo>
                  <a:lnTo>
                    <a:pt x="1968080" y="60248"/>
                  </a:lnTo>
                  <a:lnTo>
                    <a:pt x="1986559" y="98666"/>
                  </a:lnTo>
                  <a:lnTo>
                    <a:pt x="1989607" y="141732"/>
                  </a:lnTo>
                  <a:lnTo>
                    <a:pt x="1989658" y="187248"/>
                  </a:lnTo>
                  <a:lnTo>
                    <a:pt x="1989658" y="37490"/>
                  </a:lnTo>
                  <a:lnTo>
                    <a:pt x="1976805" y="26949"/>
                  </a:lnTo>
                  <a:lnTo>
                    <a:pt x="1957793" y="16903"/>
                  </a:lnTo>
                  <a:lnTo>
                    <a:pt x="1936978" y="10756"/>
                  </a:lnTo>
                  <a:lnTo>
                    <a:pt x="1914791" y="8661"/>
                  </a:lnTo>
                  <a:lnTo>
                    <a:pt x="1892592" y="10756"/>
                  </a:lnTo>
                  <a:lnTo>
                    <a:pt x="1852739" y="26949"/>
                  </a:lnTo>
                  <a:lnTo>
                    <a:pt x="1820214" y="62509"/>
                  </a:lnTo>
                  <a:lnTo>
                    <a:pt x="1807692" y="114134"/>
                  </a:lnTo>
                  <a:lnTo>
                    <a:pt x="1806867" y="141732"/>
                  </a:lnTo>
                  <a:lnTo>
                    <a:pt x="1806867" y="165557"/>
                  </a:lnTo>
                  <a:lnTo>
                    <a:pt x="1807451" y="207073"/>
                  </a:lnTo>
                  <a:lnTo>
                    <a:pt x="1819478" y="267665"/>
                  </a:lnTo>
                  <a:lnTo>
                    <a:pt x="1852676" y="304177"/>
                  </a:lnTo>
                  <a:lnTo>
                    <a:pt x="1892401" y="320382"/>
                  </a:lnTo>
                  <a:lnTo>
                    <a:pt x="1914791" y="322465"/>
                  </a:lnTo>
                  <a:lnTo>
                    <a:pt x="1937156" y="320382"/>
                  </a:lnTo>
                  <a:lnTo>
                    <a:pt x="1957946" y="314236"/>
                  </a:lnTo>
                  <a:lnTo>
                    <a:pt x="1976869" y="304177"/>
                  </a:lnTo>
                  <a:lnTo>
                    <a:pt x="1990471" y="293001"/>
                  </a:lnTo>
                  <a:lnTo>
                    <a:pt x="1993646" y="290398"/>
                  </a:lnTo>
                  <a:lnTo>
                    <a:pt x="2010067" y="267665"/>
                  </a:lnTo>
                  <a:lnTo>
                    <a:pt x="2018728" y="240499"/>
                  </a:lnTo>
                  <a:lnTo>
                    <a:pt x="2022119" y="207073"/>
                  </a:lnTo>
                  <a:lnTo>
                    <a:pt x="2022690" y="165557"/>
                  </a:lnTo>
                  <a:close/>
                </a:path>
                <a:path w="3994784" h="1438910">
                  <a:moveTo>
                    <a:pt x="2108746" y="1194231"/>
                  </a:moveTo>
                  <a:lnTo>
                    <a:pt x="2101481" y="1133119"/>
                  </a:lnTo>
                  <a:lnTo>
                    <a:pt x="2077935" y="1092809"/>
                  </a:lnTo>
                  <a:lnTo>
                    <a:pt x="2048459" y="1071829"/>
                  </a:lnTo>
                  <a:lnTo>
                    <a:pt x="2048459" y="1211567"/>
                  </a:lnTo>
                  <a:lnTo>
                    <a:pt x="2047875" y="1249197"/>
                  </a:lnTo>
                  <a:lnTo>
                    <a:pt x="2040991" y="1290967"/>
                  </a:lnTo>
                  <a:lnTo>
                    <a:pt x="2006028" y="1318018"/>
                  </a:lnTo>
                  <a:lnTo>
                    <a:pt x="1994763" y="1319060"/>
                  </a:lnTo>
                  <a:lnTo>
                    <a:pt x="1983549" y="1317955"/>
                  </a:lnTo>
                  <a:lnTo>
                    <a:pt x="1947405" y="1289278"/>
                  </a:lnTo>
                  <a:lnTo>
                    <a:pt x="1941296" y="1250480"/>
                  </a:lnTo>
                  <a:lnTo>
                    <a:pt x="1941017" y="1228915"/>
                  </a:lnTo>
                  <a:lnTo>
                    <a:pt x="1941106" y="1203325"/>
                  </a:lnTo>
                  <a:lnTo>
                    <a:pt x="1943176" y="1161783"/>
                  </a:lnTo>
                  <a:lnTo>
                    <a:pt x="1963674" y="1122070"/>
                  </a:lnTo>
                  <a:lnTo>
                    <a:pt x="1994763" y="1112761"/>
                  </a:lnTo>
                  <a:lnTo>
                    <a:pt x="2006028" y="1113802"/>
                  </a:lnTo>
                  <a:lnTo>
                    <a:pt x="2040813" y="1140421"/>
                  </a:lnTo>
                  <a:lnTo>
                    <a:pt x="2047824" y="1178102"/>
                  </a:lnTo>
                  <a:lnTo>
                    <a:pt x="2048459" y="1211567"/>
                  </a:lnTo>
                  <a:lnTo>
                    <a:pt x="2048459" y="1071829"/>
                  </a:lnTo>
                  <a:lnTo>
                    <a:pt x="2040572" y="1067625"/>
                  </a:lnTo>
                  <a:lnTo>
                    <a:pt x="2018601" y="1061186"/>
                  </a:lnTo>
                  <a:lnTo>
                    <a:pt x="1994763" y="1059014"/>
                  </a:lnTo>
                  <a:lnTo>
                    <a:pt x="1970659" y="1061186"/>
                  </a:lnTo>
                  <a:lnTo>
                    <a:pt x="1928634" y="1078204"/>
                  </a:lnTo>
                  <a:lnTo>
                    <a:pt x="1896313" y="1111669"/>
                  </a:lnTo>
                  <a:lnTo>
                    <a:pt x="1882165" y="1163510"/>
                  </a:lnTo>
                  <a:lnTo>
                    <a:pt x="1880781" y="1203325"/>
                  </a:lnTo>
                  <a:lnTo>
                    <a:pt x="1880781" y="1228915"/>
                  </a:lnTo>
                  <a:lnTo>
                    <a:pt x="1884730" y="1284935"/>
                  </a:lnTo>
                  <a:lnTo>
                    <a:pt x="1911108" y="1338986"/>
                  </a:lnTo>
                  <a:lnTo>
                    <a:pt x="1948548" y="1364195"/>
                  </a:lnTo>
                  <a:lnTo>
                    <a:pt x="1994763" y="1372806"/>
                  </a:lnTo>
                  <a:lnTo>
                    <a:pt x="2018792" y="1370698"/>
                  </a:lnTo>
                  <a:lnTo>
                    <a:pt x="2040737" y="1364348"/>
                  </a:lnTo>
                  <a:lnTo>
                    <a:pt x="2060498" y="1353781"/>
                  </a:lnTo>
                  <a:lnTo>
                    <a:pt x="2077935" y="1338986"/>
                  </a:lnTo>
                  <a:lnTo>
                    <a:pt x="2091994" y="1319060"/>
                  </a:lnTo>
                  <a:lnTo>
                    <a:pt x="2095563" y="1314018"/>
                  </a:lnTo>
                  <a:lnTo>
                    <a:pt x="2104720" y="1286497"/>
                  </a:lnTo>
                  <a:lnTo>
                    <a:pt x="2108200" y="1257261"/>
                  </a:lnTo>
                  <a:lnTo>
                    <a:pt x="2108708" y="1228915"/>
                  </a:lnTo>
                  <a:lnTo>
                    <a:pt x="2108746" y="1194231"/>
                  </a:lnTo>
                  <a:close/>
                </a:path>
                <a:path w="3994784" h="1438910">
                  <a:moveTo>
                    <a:pt x="2209482" y="536600"/>
                  </a:moveTo>
                  <a:lnTo>
                    <a:pt x="2176526" y="536600"/>
                  </a:lnTo>
                  <a:lnTo>
                    <a:pt x="2176526" y="675030"/>
                  </a:lnTo>
                  <a:lnTo>
                    <a:pt x="2030056" y="675030"/>
                  </a:lnTo>
                  <a:lnTo>
                    <a:pt x="2030056" y="536600"/>
                  </a:lnTo>
                  <a:lnTo>
                    <a:pt x="1997113" y="536600"/>
                  </a:lnTo>
                  <a:lnTo>
                    <a:pt x="1997113" y="675030"/>
                  </a:lnTo>
                  <a:lnTo>
                    <a:pt x="1997113" y="704240"/>
                  </a:lnTo>
                  <a:lnTo>
                    <a:pt x="1997113" y="845210"/>
                  </a:lnTo>
                  <a:lnTo>
                    <a:pt x="2030056" y="845210"/>
                  </a:lnTo>
                  <a:lnTo>
                    <a:pt x="2030056" y="704240"/>
                  </a:lnTo>
                  <a:lnTo>
                    <a:pt x="2176526" y="704240"/>
                  </a:lnTo>
                  <a:lnTo>
                    <a:pt x="2176526" y="845210"/>
                  </a:lnTo>
                  <a:lnTo>
                    <a:pt x="2209482" y="845210"/>
                  </a:lnTo>
                  <a:lnTo>
                    <a:pt x="2209482" y="704240"/>
                  </a:lnTo>
                  <a:lnTo>
                    <a:pt x="2209482" y="675030"/>
                  </a:lnTo>
                  <a:lnTo>
                    <a:pt x="2209482" y="536600"/>
                  </a:lnTo>
                  <a:close/>
                </a:path>
                <a:path w="3994784" h="1438910">
                  <a:moveTo>
                    <a:pt x="2304834" y="235356"/>
                  </a:moveTo>
                  <a:lnTo>
                    <a:pt x="2291854" y="190017"/>
                  </a:lnTo>
                  <a:lnTo>
                    <a:pt x="2280907" y="177266"/>
                  </a:lnTo>
                  <a:lnTo>
                    <a:pt x="2276500" y="173253"/>
                  </a:lnTo>
                  <a:lnTo>
                    <a:pt x="2271890" y="169976"/>
                  </a:lnTo>
                  <a:lnTo>
                    <a:pt x="2271890" y="233603"/>
                  </a:lnTo>
                  <a:lnTo>
                    <a:pt x="2267572" y="257111"/>
                  </a:lnTo>
                  <a:lnTo>
                    <a:pt x="2255215" y="275005"/>
                  </a:lnTo>
                  <a:lnTo>
                    <a:pt x="2235708" y="286397"/>
                  </a:lnTo>
                  <a:lnTo>
                    <a:pt x="2209939" y="290385"/>
                  </a:lnTo>
                  <a:lnTo>
                    <a:pt x="2125840" y="290385"/>
                  </a:lnTo>
                  <a:lnTo>
                    <a:pt x="2125840" y="177266"/>
                  </a:lnTo>
                  <a:lnTo>
                    <a:pt x="2209939" y="177266"/>
                  </a:lnTo>
                  <a:lnTo>
                    <a:pt x="2235708" y="181203"/>
                  </a:lnTo>
                  <a:lnTo>
                    <a:pt x="2255215" y="192443"/>
                  </a:lnTo>
                  <a:lnTo>
                    <a:pt x="2267572" y="210185"/>
                  </a:lnTo>
                  <a:lnTo>
                    <a:pt x="2271890" y="233603"/>
                  </a:lnTo>
                  <a:lnTo>
                    <a:pt x="2271890" y="169976"/>
                  </a:lnTo>
                  <a:lnTo>
                    <a:pt x="2270810" y="169202"/>
                  </a:lnTo>
                  <a:lnTo>
                    <a:pt x="2263825" y="165404"/>
                  </a:lnTo>
                  <a:lnTo>
                    <a:pt x="2254554" y="161239"/>
                  </a:lnTo>
                  <a:lnTo>
                    <a:pt x="2262162" y="157721"/>
                  </a:lnTo>
                  <a:lnTo>
                    <a:pt x="2294318" y="122707"/>
                  </a:lnTo>
                  <a:lnTo>
                    <a:pt x="2300059" y="92316"/>
                  </a:lnTo>
                  <a:lnTo>
                    <a:pt x="2293518" y="59182"/>
                  </a:lnTo>
                  <a:lnTo>
                    <a:pt x="2280208" y="40741"/>
                  </a:lnTo>
                  <a:lnTo>
                    <a:pt x="2275040" y="33591"/>
                  </a:lnTo>
                  <a:lnTo>
                    <a:pt x="2267115" y="29044"/>
                  </a:lnTo>
                  <a:lnTo>
                    <a:pt x="2267115" y="94068"/>
                  </a:lnTo>
                  <a:lnTo>
                    <a:pt x="2263000" y="116725"/>
                  </a:lnTo>
                  <a:lnTo>
                    <a:pt x="2251087" y="133604"/>
                  </a:lnTo>
                  <a:lnTo>
                    <a:pt x="2232025" y="144157"/>
                  </a:lnTo>
                  <a:lnTo>
                    <a:pt x="2206447" y="147789"/>
                  </a:lnTo>
                  <a:lnTo>
                    <a:pt x="2125840" y="147789"/>
                  </a:lnTo>
                  <a:lnTo>
                    <a:pt x="2125840" y="40741"/>
                  </a:lnTo>
                  <a:lnTo>
                    <a:pt x="2206447" y="40741"/>
                  </a:lnTo>
                  <a:lnTo>
                    <a:pt x="2232025" y="44386"/>
                  </a:lnTo>
                  <a:lnTo>
                    <a:pt x="2251087" y="54889"/>
                  </a:lnTo>
                  <a:lnTo>
                    <a:pt x="2263000" y="71653"/>
                  </a:lnTo>
                  <a:lnTo>
                    <a:pt x="2267115" y="94068"/>
                  </a:lnTo>
                  <a:lnTo>
                    <a:pt x="2267115" y="29044"/>
                  </a:lnTo>
                  <a:lnTo>
                    <a:pt x="2246312" y="17106"/>
                  </a:lnTo>
                  <a:lnTo>
                    <a:pt x="2209063" y="11264"/>
                  </a:lnTo>
                  <a:lnTo>
                    <a:pt x="2092921" y="11264"/>
                  </a:lnTo>
                  <a:lnTo>
                    <a:pt x="2092921" y="319874"/>
                  </a:lnTo>
                  <a:lnTo>
                    <a:pt x="2212949" y="319874"/>
                  </a:lnTo>
                  <a:lnTo>
                    <a:pt x="2251443" y="314045"/>
                  </a:lnTo>
                  <a:lnTo>
                    <a:pt x="2280348" y="297281"/>
                  </a:lnTo>
                  <a:lnTo>
                    <a:pt x="2285047" y="290385"/>
                  </a:lnTo>
                  <a:lnTo>
                    <a:pt x="2298522" y="270687"/>
                  </a:lnTo>
                  <a:lnTo>
                    <a:pt x="2304834" y="235356"/>
                  </a:lnTo>
                  <a:close/>
                </a:path>
                <a:path w="3994784" h="1438910">
                  <a:moveTo>
                    <a:pt x="2351494" y="983157"/>
                  </a:moveTo>
                  <a:lnTo>
                    <a:pt x="2308999" y="983157"/>
                  </a:lnTo>
                  <a:lnTo>
                    <a:pt x="2306320" y="995400"/>
                  </a:lnTo>
                  <a:lnTo>
                    <a:pt x="2300503" y="1003744"/>
                  </a:lnTo>
                  <a:lnTo>
                    <a:pt x="2292007" y="1008507"/>
                  </a:lnTo>
                  <a:lnTo>
                    <a:pt x="2281275" y="1010031"/>
                  </a:lnTo>
                  <a:lnTo>
                    <a:pt x="2270544" y="1008507"/>
                  </a:lnTo>
                  <a:lnTo>
                    <a:pt x="2262035" y="1003744"/>
                  </a:lnTo>
                  <a:lnTo>
                    <a:pt x="2256218" y="995400"/>
                  </a:lnTo>
                  <a:lnTo>
                    <a:pt x="2253526" y="983157"/>
                  </a:lnTo>
                  <a:lnTo>
                    <a:pt x="2211057" y="983157"/>
                  </a:lnTo>
                  <a:lnTo>
                    <a:pt x="2217953" y="1012596"/>
                  </a:lnTo>
                  <a:lnTo>
                    <a:pt x="2233980" y="1031697"/>
                  </a:lnTo>
                  <a:lnTo>
                    <a:pt x="2256104" y="1042035"/>
                  </a:lnTo>
                  <a:lnTo>
                    <a:pt x="2281275" y="1045133"/>
                  </a:lnTo>
                  <a:lnTo>
                    <a:pt x="2306434" y="1042035"/>
                  </a:lnTo>
                  <a:lnTo>
                    <a:pt x="2328557" y="1031697"/>
                  </a:lnTo>
                  <a:lnTo>
                    <a:pt x="2344597" y="1012596"/>
                  </a:lnTo>
                  <a:lnTo>
                    <a:pt x="2345194" y="1010031"/>
                  </a:lnTo>
                  <a:lnTo>
                    <a:pt x="2351494" y="983157"/>
                  </a:lnTo>
                  <a:close/>
                </a:path>
                <a:path w="3994784" h="1438910">
                  <a:moveTo>
                    <a:pt x="2397836" y="1061605"/>
                  </a:moveTo>
                  <a:lnTo>
                    <a:pt x="2344102" y="1061605"/>
                  </a:lnTo>
                  <a:lnTo>
                    <a:pt x="2224074" y="1259243"/>
                  </a:lnTo>
                  <a:lnTo>
                    <a:pt x="2224074" y="1061605"/>
                  </a:lnTo>
                  <a:lnTo>
                    <a:pt x="2163813" y="1061605"/>
                  </a:lnTo>
                  <a:lnTo>
                    <a:pt x="2163813" y="1370203"/>
                  </a:lnTo>
                  <a:lnTo>
                    <a:pt x="2217572" y="1370203"/>
                  </a:lnTo>
                  <a:lnTo>
                    <a:pt x="2284806" y="1259243"/>
                  </a:lnTo>
                  <a:lnTo>
                    <a:pt x="2337600" y="1172121"/>
                  </a:lnTo>
                  <a:lnTo>
                    <a:pt x="2337600" y="1370203"/>
                  </a:lnTo>
                  <a:lnTo>
                    <a:pt x="2397836" y="1370203"/>
                  </a:lnTo>
                  <a:lnTo>
                    <a:pt x="2397836" y="1172121"/>
                  </a:lnTo>
                  <a:lnTo>
                    <a:pt x="2397836" y="1061605"/>
                  </a:lnTo>
                  <a:close/>
                </a:path>
                <a:path w="3994784" h="1438910">
                  <a:moveTo>
                    <a:pt x="2495537" y="690841"/>
                  </a:moveTo>
                  <a:lnTo>
                    <a:pt x="2494775" y="641299"/>
                  </a:lnTo>
                  <a:lnTo>
                    <a:pt x="2482354" y="588251"/>
                  </a:lnTo>
                  <a:lnTo>
                    <a:pt x="2462492" y="562762"/>
                  </a:lnTo>
                  <a:lnTo>
                    <a:pt x="2462492" y="712520"/>
                  </a:lnTo>
                  <a:lnTo>
                    <a:pt x="2462199" y="732104"/>
                  </a:lnTo>
                  <a:lnTo>
                    <a:pt x="2453271" y="778116"/>
                  </a:lnTo>
                  <a:lnTo>
                    <a:pt x="2416530" y="812596"/>
                  </a:lnTo>
                  <a:lnTo>
                    <a:pt x="2387625" y="818286"/>
                  </a:lnTo>
                  <a:lnTo>
                    <a:pt x="2372715" y="816838"/>
                  </a:lnTo>
                  <a:lnTo>
                    <a:pt x="2334298" y="796175"/>
                  </a:lnTo>
                  <a:lnTo>
                    <a:pt x="2315997" y="759383"/>
                  </a:lnTo>
                  <a:lnTo>
                    <a:pt x="2312644" y="712520"/>
                  </a:lnTo>
                  <a:lnTo>
                    <a:pt x="2312720" y="674382"/>
                  </a:lnTo>
                  <a:lnTo>
                    <a:pt x="2315349" y="625843"/>
                  </a:lnTo>
                  <a:lnTo>
                    <a:pt x="2334298" y="585533"/>
                  </a:lnTo>
                  <a:lnTo>
                    <a:pt x="2372880" y="564857"/>
                  </a:lnTo>
                  <a:lnTo>
                    <a:pt x="2387625" y="563422"/>
                  </a:lnTo>
                  <a:lnTo>
                    <a:pt x="2402344" y="564857"/>
                  </a:lnTo>
                  <a:lnTo>
                    <a:pt x="2440927" y="585533"/>
                  </a:lnTo>
                  <a:lnTo>
                    <a:pt x="2459393" y="623938"/>
                  </a:lnTo>
                  <a:lnTo>
                    <a:pt x="2462453" y="667004"/>
                  </a:lnTo>
                  <a:lnTo>
                    <a:pt x="2462492" y="712520"/>
                  </a:lnTo>
                  <a:lnTo>
                    <a:pt x="2462492" y="562762"/>
                  </a:lnTo>
                  <a:lnTo>
                    <a:pt x="2449652" y="552234"/>
                  </a:lnTo>
                  <a:lnTo>
                    <a:pt x="2430627" y="542175"/>
                  </a:lnTo>
                  <a:lnTo>
                    <a:pt x="2409825" y="536028"/>
                  </a:lnTo>
                  <a:lnTo>
                    <a:pt x="2387625" y="533946"/>
                  </a:lnTo>
                  <a:lnTo>
                    <a:pt x="2365413" y="536028"/>
                  </a:lnTo>
                  <a:lnTo>
                    <a:pt x="2325560" y="552234"/>
                  </a:lnTo>
                  <a:lnTo>
                    <a:pt x="2293048" y="587781"/>
                  </a:lnTo>
                  <a:lnTo>
                    <a:pt x="2280539" y="639406"/>
                  </a:lnTo>
                  <a:lnTo>
                    <a:pt x="2279713" y="667004"/>
                  </a:lnTo>
                  <a:lnTo>
                    <a:pt x="2279713" y="690841"/>
                  </a:lnTo>
                  <a:lnTo>
                    <a:pt x="2280285" y="732345"/>
                  </a:lnTo>
                  <a:lnTo>
                    <a:pt x="2292312" y="792937"/>
                  </a:lnTo>
                  <a:lnTo>
                    <a:pt x="2325497" y="829462"/>
                  </a:lnTo>
                  <a:lnTo>
                    <a:pt x="2365222" y="845654"/>
                  </a:lnTo>
                  <a:lnTo>
                    <a:pt x="2387625" y="847750"/>
                  </a:lnTo>
                  <a:lnTo>
                    <a:pt x="2410002" y="845654"/>
                  </a:lnTo>
                  <a:lnTo>
                    <a:pt x="2449715" y="829462"/>
                  </a:lnTo>
                  <a:lnTo>
                    <a:pt x="2482913" y="792937"/>
                  </a:lnTo>
                  <a:lnTo>
                    <a:pt x="2494965" y="732345"/>
                  </a:lnTo>
                  <a:lnTo>
                    <a:pt x="2495537" y="690841"/>
                  </a:lnTo>
                  <a:close/>
                </a:path>
                <a:path w="3994784" h="1438910">
                  <a:moveTo>
                    <a:pt x="2594826" y="319874"/>
                  </a:moveTo>
                  <a:lnTo>
                    <a:pt x="2569248" y="250088"/>
                  </a:lnTo>
                  <a:lnTo>
                    <a:pt x="2558758" y="221488"/>
                  </a:lnTo>
                  <a:lnTo>
                    <a:pt x="2525471" y="130670"/>
                  </a:lnTo>
                  <a:lnTo>
                    <a:pt x="2525471" y="221488"/>
                  </a:lnTo>
                  <a:lnTo>
                    <a:pt x="2410206" y="221488"/>
                  </a:lnTo>
                  <a:lnTo>
                    <a:pt x="2468283" y="58508"/>
                  </a:lnTo>
                  <a:lnTo>
                    <a:pt x="2525471" y="221488"/>
                  </a:lnTo>
                  <a:lnTo>
                    <a:pt x="2525471" y="130670"/>
                  </a:lnTo>
                  <a:lnTo>
                    <a:pt x="2499029" y="58508"/>
                  </a:lnTo>
                  <a:lnTo>
                    <a:pt x="2481707" y="11264"/>
                  </a:lnTo>
                  <a:lnTo>
                    <a:pt x="2453970" y="11264"/>
                  </a:lnTo>
                  <a:lnTo>
                    <a:pt x="2340432" y="319874"/>
                  </a:lnTo>
                  <a:lnTo>
                    <a:pt x="2375535" y="319874"/>
                  </a:lnTo>
                  <a:lnTo>
                    <a:pt x="2400249" y="250088"/>
                  </a:lnTo>
                  <a:lnTo>
                    <a:pt x="2535021" y="250088"/>
                  </a:lnTo>
                  <a:lnTo>
                    <a:pt x="2559723" y="319874"/>
                  </a:lnTo>
                  <a:lnTo>
                    <a:pt x="2594826" y="319874"/>
                  </a:lnTo>
                  <a:close/>
                </a:path>
                <a:path w="3994784" h="1438910">
                  <a:moveTo>
                    <a:pt x="2739517" y="462419"/>
                  </a:moveTo>
                  <a:lnTo>
                    <a:pt x="2711780" y="462419"/>
                  </a:lnTo>
                  <a:lnTo>
                    <a:pt x="2708478" y="476402"/>
                  </a:lnTo>
                  <a:lnTo>
                    <a:pt x="2701328" y="486435"/>
                  </a:lnTo>
                  <a:lnTo>
                    <a:pt x="2690520" y="492493"/>
                  </a:lnTo>
                  <a:lnTo>
                    <a:pt x="2676245" y="494512"/>
                  </a:lnTo>
                  <a:lnTo>
                    <a:pt x="2661983" y="492493"/>
                  </a:lnTo>
                  <a:lnTo>
                    <a:pt x="2651175" y="486435"/>
                  </a:lnTo>
                  <a:lnTo>
                    <a:pt x="2644013" y="476402"/>
                  </a:lnTo>
                  <a:lnTo>
                    <a:pt x="2640711" y="462419"/>
                  </a:lnTo>
                  <a:lnTo>
                    <a:pt x="2612987" y="462419"/>
                  </a:lnTo>
                  <a:lnTo>
                    <a:pt x="2618905" y="487235"/>
                  </a:lnTo>
                  <a:lnTo>
                    <a:pt x="2632100" y="504202"/>
                  </a:lnTo>
                  <a:lnTo>
                    <a:pt x="2651544" y="513943"/>
                  </a:lnTo>
                  <a:lnTo>
                    <a:pt x="2676245" y="517042"/>
                  </a:lnTo>
                  <a:lnTo>
                    <a:pt x="2700947" y="513943"/>
                  </a:lnTo>
                  <a:lnTo>
                    <a:pt x="2720403" y="504202"/>
                  </a:lnTo>
                  <a:lnTo>
                    <a:pt x="2727947" y="494512"/>
                  </a:lnTo>
                  <a:lnTo>
                    <a:pt x="2733598" y="487235"/>
                  </a:lnTo>
                  <a:lnTo>
                    <a:pt x="2739517" y="462419"/>
                  </a:lnTo>
                  <a:close/>
                </a:path>
                <a:path w="3994784" h="1438910">
                  <a:moveTo>
                    <a:pt x="2786761" y="536549"/>
                  </a:moveTo>
                  <a:lnTo>
                    <a:pt x="2755557" y="536549"/>
                  </a:lnTo>
                  <a:lnTo>
                    <a:pt x="2598674" y="787920"/>
                  </a:lnTo>
                  <a:lnTo>
                    <a:pt x="2598674" y="536549"/>
                  </a:lnTo>
                  <a:lnTo>
                    <a:pt x="2565730" y="536549"/>
                  </a:lnTo>
                  <a:lnTo>
                    <a:pt x="2565730" y="845146"/>
                  </a:lnTo>
                  <a:lnTo>
                    <a:pt x="2596934" y="845146"/>
                  </a:lnTo>
                  <a:lnTo>
                    <a:pt x="2632595" y="787920"/>
                  </a:lnTo>
                  <a:lnTo>
                    <a:pt x="2753830" y="593331"/>
                  </a:lnTo>
                  <a:lnTo>
                    <a:pt x="2753830" y="845146"/>
                  </a:lnTo>
                  <a:lnTo>
                    <a:pt x="2786761" y="845146"/>
                  </a:lnTo>
                  <a:lnTo>
                    <a:pt x="2786761" y="593331"/>
                  </a:lnTo>
                  <a:lnTo>
                    <a:pt x="2786761" y="536549"/>
                  </a:lnTo>
                  <a:close/>
                </a:path>
                <a:path w="3994784" h="1438910">
                  <a:moveTo>
                    <a:pt x="2795651" y="1156538"/>
                  </a:moveTo>
                  <a:lnTo>
                    <a:pt x="2781439" y="1114044"/>
                  </a:lnTo>
                  <a:lnTo>
                    <a:pt x="2756433" y="1083551"/>
                  </a:lnTo>
                  <a:lnTo>
                    <a:pt x="2722638" y="1065161"/>
                  </a:lnTo>
                  <a:lnTo>
                    <a:pt x="2682100" y="1059002"/>
                  </a:lnTo>
                  <a:lnTo>
                    <a:pt x="2657894" y="1061237"/>
                  </a:lnTo>
                  <a:lnTo>
                    <a:pt x="2616276" y="1078382"/>
                  </a:lnTo>
                  <a:lnTo>
                    <a:pt x="2580983" y="1117714"/>
                  </a:lnTo>
                  <a:lnTo>
                    <a:pt x="2568905" y="1178560"/>
                  </a:lnTo>
                  <a:lnTo>
                    <a:pt x="2568549" y="1215898"/>
                  </a:lnTo>
                  <a:lnTo>
                    <a:pt x="2568905" y="1253236"/>
                  </a:lnTo>
                  <a:lnTo>
                    <a:pt x="2580983" y="1314094"/>
                  </a:lnTo>
                  <a:lnTo>
                    <a:pt x="2616276" y="1353426"/>
                  </a:lnTo>
                  <a:lnTo>
                    <a:pt x="2657894" y="1370571"/>
                  </a:lnTo>
                  <a:lnTo>
                    <a:pt x="2682100" y="1372806"/>
                  </a:lnTo>
                  <a:lnTo>
                    <a:pt x="2722448" y="1366647"/>
                  </a:lnTo>
                  <a:lnTo>
                    <a:pt x="2756268" y="1348257"/>
                  </a:lnTo>
                  <a:lnTo>
                    <a:pt x="2781389" y="1317764"/>
                  </a:lnTo>
                  <a:lnTo>
                    <a:pt x="2795651" y="1275295"/>
                  </a:lnTo>
                  <a:lnTo>
                    <a:pt x="2734538" y="1275295"/>
                  </a:lnTo>
                  <a:lnTo>
                    <a:pt x="2728125" y="1292542"/>
                  </a:lnTo>
                  <a:lnTo>
                    <a:pt x="2717635" y="1306436"/>
                  </a:lnTo>
                  <a:lnTo>
                    <a:pt x="2702598" y="1315694"/>
                  </a:lnTo>
                  <a:lnTo>
                    <a:pt x="2682532" y="1319060"/>
                  </a:lnTo>
                  <a:lnTo>
                    <a:pt x="2670784" y="1317955"/>
                  </a:lnTo>
                  <a:lnTo>
                    <a:pt x="2636659" y="1292275"/>
                  </a:lnTo>
                  <a:lnTo>
                    <a:pt x="2629522" y="1252740"/>
                  </a:lnTo>
                  <a:lnTo>
                    <a:pt x="2628785" y="1215898"/>
                  </a:lnTo>
                  <a:lnTo>
                    <a:pt x="2629522" y="1179068"/>
                  </a:lnTo>
                  <a:lnTo>
                    <a:pt x="2636659" y="1139532"/>
                  </a:lnTo>
                  <a:lnTo>
                    <a:pt x="2670784" y="1113853"/>
                  </a:lnTo>
                  <a:lnTo>
                    <a:pt x="2682532" y="1112748"/>
                  </a:lnTo>
                  <a:lnTo>
                    <a:pt x="2702598" y="1116114"/>
                  </a:lnTo>
                  <a:lnTo>
                    <a:pt x="2717635" y="1125372"/>
                  </a:lnTo>
                  <a:lnTo>
                    <a:pt x="2728125" y="1139266"/>
                  </a:lnTo>
                  <a:lnTo>
                    <a:pt x="2734538" y="1156538"/>
                  </a:lnTo>
                  <a:lnTo>
                    <a:pt x="2795651" y="1156538"/>
                  </a:lnTo>
                  <a:close/>
                </a:path>
                <a:path w="3994784" h="1438910">
                  <a:moveTo>
                    <a:pt x="2859722" y="10820"/>
                  </a:moveTo>
                  <a:lnTo>
                    <a:pt x="2826778" y="10820"/>
                  </a:lnTo>
                  <a:lnTo>
                    <a:pt x="2826778" y="149250"/>
                  </a:lnTo>
                  <a:lnTo>
                    <a:pt x="2680309" y="149250"/>
                  </a:lnTo>
                  <a:lnTo>
                    <a:pt x="2680309" y="10820"/>
                  </a:lnTo>
                  <a:lnTo>
                    <a:pt x="2647340" y="10820"/>
                  </a:lnTo>
                  <a:lnTo>
                    <a:pt x="2647340" y="149250"/>
                  </a:lnTo>
                  <a:lnTo>
                    <a:pt x="2647340" y="178460"/>
                  </a:lnTo>
                  <a:lnTo>
                    <a:pt x="2647340" y="319430"/>
                  </a:lnTo>
                  <a:lnTo>
                    <a:pt x="2680309" y="319430"/>
                  </a:lnTo>
                  <a:lnTo>
                    <a:pt x="2680309" y="178460"/>
                  </a:lnTo>
                  <a:lnTo>
                    <a:pt x="2826778" y="178460"/>
                  </a:lnTo>
                  <a:lnTo>
                    <a:pt x="2826778" y="319430"/>
                  </a:lnTo>
                  <a:lnTo>
                    <a:pt x="2859722" y="319430"/>
                  </a:lnTo>
                  <a:lnTo>
                    <a:pt x="2859722" y="178460"/>
                  </a:lnTo>
                  <a:lnTo>
                    <a:pt x="2859722" y="149250"/>
                  </a:lnTo>
                  <a:lnTo>
                    <a:pt x="2859722" y="10820"/>
                  </a:lnTo>
                  <a:close/>
                </a:path>
                <a:path w="3994784" h="1438910">
                  <a:moveTo>
                    <a:pt x="3063354" y="1157833"/>
                  </a:moveTo>
                  <a:lnTo>
                    <a:pt x="3055785" y="1119022"/>
                  </a:lnTo>
                  <a:lnTo>
                    <a:pt x="3053245" y="1115352"/>
                  </a:lnTo>
                  <a:lnTo>
                    <a:pt x="3034703" y="1088593"/>
                  </a:lnTo>
                  <a:lnTo>
                    <a:pt x="3003105" y="1069111"/>
                  </a:lnTo>
                  <a:lnTo>
                    <a:pt x="3003105" y="1157833"/>
                  </a:lnTo>
                  <a:lnTo>
                    <a:pt x="2999917" y="1175181"/>
                  </a:lnTo>
                  <a:lnTo>
                    <a:pt x="2990862" y="1188440"/>
                  </a:lnTo>
                  <a:lnTo>
                    <a:pt x="2976791" y="1196898"/>
                  </a:lnTo>
                  <a:lnTo>
                    <a:pt x="2958477" y="1199870"/>
                  </a:lnTo>
                  <a:lnTo>
                    <a:pt x="2902153" y="1199870"/>
                  </a:lnTo>
                  <a:lnTo>
                    <a:pt x="2902153" y="1115352"/>
                  </a:lnTo>
                  <a:lnTo>
                    <a:pt x="2958477" y="1115352"/>
                  </a:lnTo>
                  <a:lnTo>
                    <a:pt x="2976791" y="1118400"/>
                  </a:lnTo>
                  <a:lnTo>
                    <a:pt x="2990862" y="1126998"/>
                  </a:lnTo>
                  <a:lnTo>
                    <a:pt x="2999917" y="1140409"/>
                  </a:lnTo>
                  <a:lnTo>
                    <a:pt x="3003105" y="1157833"/>
                  </a:lnTo>
                  <a:lnTo>
                    <a:pt x="3003105" y="1069111"/>
                  </a:lnTo>
                  <a:lnTo>
                    <a:pt x="3002470" y="1068717"/>
                  </a:lnTo>
                  <a:lnTo>
                    <a:pt x="2961513" y="1061605"/>
                  </a:lnTo>
                  <a:lnTo>
                    <a:pt x="2841891" y="1061605"/>
                  </a:lnTo>
                  <a:lnTo>
                    <a:pt x="2841891" y="1370190"/>
                  </a:lnTo>
                  <a:lnTo>
                    <a:pt x="2902153" y="1370190"/>
                  </a:lnTo>
                  <a:lnTo>
                    <a:pt x="2902153" y="1254036"/>
                  </a:lnTo>
                  <a:lnTo>
                    <a:pt x="2961513" y="1254036"/>
                  </a:lnTo>
                  <a:lnTo>
                    <a:pt x="3002661" y="1246924"/>
                  </a:lnTo>
                  <a:lnTo>
                    <a:pt x="3034855" y="1227061"/>
                  </a:lnTo>
                  <a:lnTo>
                    <a:pt x="3053613" y="1199870"/>
                  </a:lnTo>
                  <a:lnTo>
                    <a:pt x="3055848" y="1196632"/>
                  </a:lnTo>
                  <a:lnTo>
                    <a:pt x="3063354" y="1157833"/>
                  </a:lnTo>
                  <a:close/>
                </a:path>
                <a:path w="3994784" h="1438910">
                  <a:moveTo>
                    <a:pt x="3159683" y="11277"/>
                  </a:moveTo>
                  <a:lnTo>
                    <a:pt x="3128467" y="11277"/>
                  </a:lnTo>
                  <a:lnTo>
                    <a:pt x="2971584" y="262648"/>
                  </a:lnTo>
                  <a:lnTo>
                    <a:pt x="2971584" y="11277"/>
                  </a:lnTo>
                  <a:lnTo>
                    <a:pt x="2938653" y="11277"/>
                  </a:lnTo>
                  <a:lnTo>
                    <a:pt x="2938653" y="319862"/>
                  </a:lnTo>
                  <a:lnTo>
                    <a:pt x="2969857" y="319862"/>
                  </a:lnTo>
                  <a:lnTo>
                    <a:pt x="3126740" y="68059"/>
                  </a:lnTo>
                  <a:lnTo>
                    <a:pt x="3126740" y="319862"/>
                  </a:lnTo>
                  <a:lnTo>
                    <a:pt x="3159683" y="319862"/>
                  </a:lnTo>
                  <a:lnTo>
                    <a:pt x="3159683" y="11277"/>
                  </a:lnTo>
                  <a:close/>
                </a:path>
                <a:path w="3994784" h="1438910">
                  <a:moveTo>
                    <a:pt x="3312261" y="1061110"/>
                  </a:moveTo>
                  <a:lnTo>
                    <a:pt x="3109010" y="1061110"/>
                  </a:lnTo>
                  <a:lnTo>
                    <a:pt x="3109010" y="1115720"/>
                  </a:lnTo>
                  <a:lnTo>
                    <a:pt x="3109010" y="1188110"/>
                  </a:lnTo>
                  <a:lnTo>
                    <a:pt x="3109010" y="1241450"/>
                  </a:lnTo>
                  <a:lnTo>
                    <a:pt x="3109010" y="1316380"/>
                  </a:lnTo>
                  <a:lnTo>
                    <a:pt x="3109010" y="1369720"/>
                  </a:lnTo>
                  <a:lnTo>
                    <a:pt x="3312261" y="1369720"/>
                  </a:lnTo>
                  <a:lnTo>
                    <a:pt x="3312261" y="1316380"/>
                  </a:lnTo>
                  <a:lnTo>
                    <a:pt x="3169247" y="1316380"/>
                  </a:lnTo>
                  <a:lnTo>
                    <a:pt x="3169247" y="1241450"/>
                  </a:lnTo>
                  <a:lnTo>
                    <a:pt x="3291014" y="1241450"/>
                  </a:lnTo>
                  <a:lnTo>
                    <a:pt x="3291014" y="1188110"/>
                  </a:lnTo>
                  <a:lnTo>
                    <a:pt x="3169247" y="1188110"/>
                  </a:lnTo>
                  <a:lnTo>
                    <a:pt x="3169247" y="1115720"/>
                  </a:lnTo>
                  <a:lnTo>
                    <a:pt x="3312261" y="1115720"/>
                  </a:lnTo>
                  <a:lnTo>
                    <a:pt x="3312261" y="1061110"/>
                  </a:lnTo>
                  <a:close/>
                </a:path>
                <a:path w="3994784" h="1438910">
                  <a:moveTo>
                    <a:pt x="3430155" y="10820"/>
                  </a:moveTo>
                  <a:lnTo>
                    <a:pt x="3238601" y="10820"/>
                  </a:lnTo>
                  <a:lnTo>
                    <a:pt x="3238601" y="41300"/>
                  </a:lnTo>
                  <a:lnTo>
                    <a:pt x="3238601" y="149250"/>
                  </a:lnTo>
                  <a:lnTo>
                    <a:pt x="3238601" y="178460"/>
                  </a:lnTo>
                  <a:lnTo>
                    <a:pt x="3238601" y="290220"/>
                  </a:lnTo>
                  <a:lnTo>
                    <a:pt x="3238601" y="319430"/>
                  </a:lnTo>
                  <a:lnTo>
                    <a:pt x="3430155" y="319430"/>
                  </a:lnTo>
                  <a:lnTo>
                    <a:pt x="3430155" y="290220"/>
                  </a:lnTo>
                  <a:lnTo>
                    <a:pt x="3271558" y="290220"/>
                  </a:lnTo>
                  <a:lnTo>
                    <a:pt x="3271558" y="178460"/>
                  </a:lnTo>
                  <a:lnTo>
                    <a:pt x="3406749" y="178460"/>
                  </a:lnTo>
                  <a:lnTo>
                    <a:pt x="3406749" y="149250"/>
                  </a:lnTo>
                  <a:lnTo>
                    <a:pt x="3271558" y="149250"/>
                  </a:lnTo>
                  <a:lnTo>
                    <a:pt x="3271558" y="41300"/>
                  </a:lnTo>
                  <a:lnTo>
                    <a:pt x="3430155" y="41300"/>
                  </a:lnTo>
                  <a:lnTo>
                    <a:pt x="3430155" y="10820"/>
                  </a:lnTo>
                  <a:close/>
                </a:path>
                <a:path w="3994784" h="1438910">
                  <a:moveTo>
                    <a:pt x="3635235" y="1316443"/>
                  </a:moveTo>
                  <a:lnTo>
                    <a:pt x="3599688" y="1316443"/>
                  </a:lnTo>
                  <a:lnTo>
                    <a:pt x="3599688" y="1115352"/>
                  </a:lnTo>
                  <a:lnTo>
                    <a:pt x="3599688" y="1061605"/>
                  </a:lnTo>
                  <a:lnTo>
                    <a:pt x="3539464" y="1061605"/>
                  </a:lnTo>
                  <a:lnTo>
                    <a:pt x="3539464" y="1115352"/>
                  </a:lnTo>
                  <a:lnTo>
                    <a:pt x="3539464" y="1316443"/>
                  </a:lnTo>
                  <a:lnTo>
                    <a:pt x="3444113" y="1316443"/>
                  </a:lnTo>
                  <a:lnTo>
                    <a:pt x="3457333" y="1282509"/>
                  </a:lnTo>
                  <a:lnTo>
                    <a:pt x="3465728" y="1245057"/>
                  </a:lnTo>
                  <a:lnTo>
                    <a:pt x="3470135" y="1204188"/>
                  </a:lnTo>
                  <a:lnTo>
                    <a:pt x="3471418" y="1159992"/>
                  </a:lnTo>
                  <a:lnTo>
                    <a:pt x="3471418" y="1115352"/>
                  </a:lnTo>
                  <a:lnTo>
                    <a:pt x="3539464" y="1115352"/>
                  </a:lnTo>
                  <a:lnTo>
                    <a:pt x="3539464" y="1061605"/>
                  </a:lnTo>
                  <a:lnTo>
                    <a:pt x="3413772" y="1061605"/>
                  </a:lnTo>
                  <a:lnTo>
                    <a:pt x="3413772" y="1140498"/>
                  </a:lnTo>
                  <a:lnTo>
                    <a:pt x="3411613" y="1192428"/>
                  </a:lnTo>
                  <a:lnTo>
                    <a:pt x="3404946" y="1240345"/>
                  </a:lnTo>
                  <a:lnTo>
                    <a:pt x="3393478" y="1282319"/>
                  </a:lnTo>
                  <a:lnTo>
                    <a:pt x="3376930" y="1316443"/>
                  </a:lnTo>
                  <a:lnTo>
                    <a:pt x="3347897" y="1316443"/>
                  </a:lnTo>
                  <a:lnTo>
                    <a:pt x="3347897" y="1438668"/>
                  </a:lnTo>
                  <a:lnTo>
                    <a:pt x="3405987" y="1438668"/>
                  </a:lnTo>
                  <a:lnTo>
                    <a:pt x="3405987" y="1370215"/>
                  </a:lnTo>
                  <a:lnTo>
                    <a:pt x="3577145" y="1370215"/>
                  </a:lnTo>
                  <a:lnTo>
                    <a:pt x="3577145" y="1438668"/>
                  </a:lnTo>
                  <a:lnTo>
                    <a:pt x="3635235" y="1438668"/>
                  </a:lnTo>
                  <a:lnTo>
                    <a:pt x="3635235" y="1370215"/>
                  </a:lnTo>
                  <a:lnTo>
                    <a:pt x="3635235" y="1316443"/>
                  </a:lnTo>
                  <a:close/>
                </a:path>
                <a:path w="3994784" h="1438910">
                  <a:moveTo>
                    <a:pt x="3901160" y="1273987"/>
                  </a:moveTo>
                  <a:lnTo>
                    <a:pt x="3893997" y="1235189"/>
                  </a:lnTo>
                  <a:lnTo>
                    <a:pt x="3891546" y="1231519"/>
                  </a:lnTo>
                  <a:lnTo>
                    <a:pt x="3873703" y="1204747"/>
                  </a:lnTo>
                  <a:lnTo>
                    <a:pt x="3842118" y="1184871"/>
                  </a:lnTo>
                  <a:lnTo>
                    <a:pt x="3840924" y="1184668"/>
                  </a:lnTo>
                  <a:lnTo>
                    <a:pt x="3840924" y="1273987"/>
                  </a:lnTo>
                  <a:lnTo>
                    <a:pt x="3837787" y="1291412"/>
                  </a:lnTo>
                  <a:lnTo>
                    <a:pt x="3828846" y="1304810"/>
                  </a:lnTo>
                  <a:lnTo>
                    <a:pt x="3814788" y="1313421"/>
                  </a:lnTo>
                  <a:lnTo>
                    <a:pt x="3796296" y="1316456"/>
                  </a:lnTo>
                  <a:lnTo>
                    <a:pt x="3739946" y="1316456"/>
                  </a:lnTo>
                  <a:lnTo>
                    <a:pt x="3739946" y="1231519"/>
                  </a:lnTo>
                  <a:lnTo>
                    <a:pt x="3796296" y="1231519"/>
                  </a:lnTo>
                  <a:lnTo>
                    <a:pt x="3814788" y="1234617"/>
                  </a:lnTo>
                  <a:lnTo>
                    <a:pt x="3828846" y="1243317"/>
                  </a:lnTo>
                  <a:lnTo>
                    <a:pt x="3837787" y="1256741"/>
                  </a:lnTo>
                  <a:lnTo>
                    <a:pt x="3840924" y="1273987"/>
                  </a:lnTo>
                  <a:lnTo>
                    <a:pt x="3840924" y="1184668"/>
                  </a:lnTo>
                  <a:lnTo>
                    <a:pt x="3801059" y="1177772"/>
                  </a:lnTo>
                  <a:lnTo>
                    <a:pt x="3739946" y="1177772"/>
                  </a:lnTo>
                  <a:lnTo>
                    <a:pt x="3739946" y="1061618"/>
                  </a:lnTo>
                  <a:lnTo>
                    <a:pt x="3679698" y="1061618"/>
                  </a:lnTo>
                  <a:lnTo>
                    <a:pt x="3679698" y="1370203"/>
                  </a:lnTo>
                  <a:lnTo>
                    <a:pt x="3801059" y="1370203"/>
                  </a:lnTo>
                  <a:lnTo>
                    <a:pt x="3841927" y="1363091"/>
                  </a:lnTo>
                  <a:lnTo>
                    <a:pt x="3873538" y="1343228"/>
                  </a:lnTo>
                  <a:lnTo>
                    <a:pt x="3891470" y="1316456"/>
                  </a:lnTo>
                  <a:lnTo>
                    <a:pt x="3893934" y="1312799"/>
                  </a:lnTo>
                  <a:lnTo>
                    <a:pt x="3901160" y="1273987"/>
                  </a:lnTo>
                  <a:close/>
                </a:path>
                <a:path w="3994784" h="1438910">
                  <a:moveTo>
                    <a:pt x="3994772" y="1061618"/>
                  </a:moveTo>
                  <a:lnTo>
                    <a:pt x="3934536" y="1061618"/>
                  </a:lnTo>
                  <a:lnTo>
                    <a:pt x="3934536" y="1370203"/>
                  </a:lnTo>
                  <a:lnTo>
                    <a:pt x="3994772" y="1370203"/>
                  </a:lnTo>
                  <a:lnTo>
                    <a:pt x="3994772" y="1061618"/>
                  </a:lnTo>
                  <a:close/>
                </a:path>
              </a:pathLst>
            </a:custGeom>
            <a:solidFill>
              <a:srgbClr val="3E4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81512" y="611983"/>
              <a:ext cx="971638" cy="18925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906" y="966015"/>
              <a:ext cx="3063596" cy="23240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4268" y="7957885"/>
              <a:ext cx="582027" cy="5707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3517" y="7504913"/>
              <a:ext cx="784544" cy="10237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04683" y="8138898"/>
              <a:ext cx="296133" cy="3960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0059" y="7841351"/>
              <a:ext cx="296131" cy="6935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82332" y="8138898"/>
              <a:ext cx="296131" cy="3960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51220" y="8386864"/>
              <a:ext cx="395306" cy="1480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75325" y="8287671"/>
              <a:ext cx="347097" cy="482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14128" y="7841351"/>
              <a:ext cx="296142" cy="6935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37563" y="7957885"/>
              <a:ext cx="582027" cy="5707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76810" y="7504913"/>
              <a:ext cx="784544" cy="10237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07968" y="8138898"/>
              <a:ext cx="296142" cy="3960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33351" y="7841351"/>
              <a:ext cx="296140" cy="6935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85636" y="8138898"/>
              <a:ext cx="296131" cy="3960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54513" y="8386864"/>
              <a:ext cx="395308" cy="1480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78619" y="8287671"/>
              <a:ext cx="347096" cy="482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017431" y="7841351"/>
              <a:ext cx="296133" cy="6935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478456" y="7957885"/>
              <a:ext cx="582036" cy="5707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09627" y="8138898"/>
              <a:ext cx="296131" cy="3960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134998" y="7841351"/>
              <a:ext cx="296142" cy="6935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827413" y="7957885"/>
              <a:ext cx="582024" cy="57079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66661" y="7504913"/>
              <a:ext cx="784547" cy="102376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97829" y="8138898"/>
              <a:ext cx="296123" cy="3960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23209" y="7841351"/>
              <a:ext cx="296134" cy="6935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475484" y="8138898"/>
              <a:ext cx="296124" cy="3960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44362" y="8386864"/>
              <a:ext cx="395307" cy="14806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68468" y="8287671"/>
              <a:ext cx="347099" cy="4820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07282" y="7841351"/>
              <a:ext cx="296142" cy="693580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4887371" y="4322316"/>
            <a:ext cx="14372609" cy="254749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ru-RU" sz="5400" b="1" dirty="0"/>
              <a:t>Лучшие практики формирования комфортной среды Новосибирской области</a:t>
            </a:r>
            <a:endParaRPr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7895" y="1097501"/>
            <a:ext cx="14182725" cy="485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10" dirty="0"/>
              <a:t>ФЕДЕРАЛЬНЫЙ</a:t>
            </a:r>
            <a:r>
              <a:rPr spc="-5" dirty="0"/>
              <a:t> </a:t>
            </a:r>
            <a:r>
              <a:rPr spc="10" dirty="0"/>
              <a:t>ПРОЕКТ</a:t>
            </a:r>
            <a:r>
              <a:rPr dirty="0"/>
              <a:t> </a:t>
            </a:r>
            <a:r>
              <a:rPr spc="10" dirty="0"/>
              <a:t>«ФОРМИРОВАНИЕ</a:t>
            </a:r>
            <a:r>
              <a:rPr dirty="0"/>
              <a:t> </a:t>
            </a:r>
            <a:r>
              <a:rPr spc="10" dirty="0"/>
              <a:t>КОМФОРТНОЙ</a:t>
            </a:r>
            <a:r>
              <a:rPr dirty="0"/>
              <a:t> </a:t>
            </a:r>
            <a:r>
              <a:rPr spc="10" dirty="0"/>
              <a:t>ГОРОДСКОЙ</a:t>
            </a:r>
            <a:r>
              <a:rPr spc="-5" dirty="0"/>
              <a:t> </a:t>
            </a:r>
            <a:r>
              <a:rPr spc="10" dirty="0"/>
              <a:t>СРЕДЫ»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67678" y="1978985"/>
            <a:ext cx="10898894" cy="470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b="1" spc="15" dirty="0" err="1">
                <a:solidFill>
                  <a:srgbClr val="3495BA"/>
                </a:solidFill>
                <a:latin typeface="Tahoma"/>
                <a:cs typeface="Tahoma"/>
              </a:rPr>
              <a:t>Победители</a:t>
            </a:r>
            <a:r>
              <a:rPr sz="2950" b="1" dirty="0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lang="ru-RU" sz="2950" b="1" spc="15" dirty="0" smtClean="0">
                <a:solidFill>
                  <a:srgbClr val="3495BA"/>
                </a:solidFill>
                <a:latin typeface="Tahoma"/>
                <a:cs typeface="Tahoma"/>
              </a:rPr>
              <a:t>VI </a:t>
            </a:r>
            <a:r>
              <a:rPr sz="2950" b="1" spc="15" dirty="0" err="1" smtClean="0">
                <a:solidFill>
                  <a:srgbClr val="3495BA"/>
                </a:solidFill>
                <a:latin typeface="Tahoma"/>
                <a:cs typeface="Tahoma"/>
              </a:rPr>
              <a:t>Всероссийского</a:t>
            </a:r>
            <a:r>
              <a:rPr sz="2950" b="1" spc="5" dirty="0" smtClean="0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sz="2950" b="1" spc="15" dirty="0">
                <a:solidFill>
                  <a:srgbClr val="3495BA"/>
                </a:solidFill>
                <a:latin typeface="Tahoma"/>
                <a:cs typeface="Tahoma"/>
              </a:rPr>
              <a:t>конкурса</a:t>
            </a:r>
            <a:r>
              <a:rPr sz="2950" b="1" spc="5" dirty="0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sz="2950" b="1" spc="15" dirty="0">
                <a:solidFill>
                  <a:srgbClr val="3495BA"/>
                </a:solidFill>
                <a:latin typeface="Tahoma"/>
                <a:cs typeface="Tahoma"/>
              </a:rPr>
              <a:t>в</a:t>
            </a:r>
            <a:r>
              <a:rPr sz="2950" b="1" spc="5" dirty="0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sz="2950" b="1" spc="15" dirty="0">
                <a:solidFill>
                  <a:srgbClr val="3495BA"/>
                </a:solidFill>
                <a:latin typeface="Tahoma"/>
                <a:cs typeface="Tahoma"/>
              </a:rPr>
              <a:t>2022</a:t>
            </a:r>
            <a:r>
              <a:rPr sz="2950" b="1" dirty="0">
                <a:solidFill>
                  <a:srgbClr val="3495BA"/>
                </a:solidFill>
                <a:latin typeface="Tahoma"/>
                <a:cs typeface="Tahoma"/>
              </a:rPr>
              <a:t> </a:t>
            </a:r>
            <a:r>
              <a:rPr sz="2950" b="1" spc="15" dirty="0">
                <a:solidFill>
                  <a:srgbClr val="3495BA"/>
                </a:solidFill>
                <a:latin typeface="Tahoma"/>
                <a:cs typeface="Tahoma"/>
              </a:rPr>
              <a:t>году</a:t>
            </a:r>
            <a:endParaRPr sz="29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3707" y="2704036"/>
            <a:ext cx="4558030" cy="3622040"/>
          </a:xfrm>
          <a:prstGeom prst="rect">
            <a:avLst/>
          </a:prstGeom>
          <a:solidFill>
            <a:srgbClr val="D8F8D4"/>
          </a:solidFill>
        </p:spPr>
        <p:txBody>
          <a:bodyPr vert="horz" wrap="square" lIns="0" tIns="23368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1840"/>
              </a:spcBef>
            </a:pPr>
            <a:r>
              <a:rPr sz="2200" b="1" spc="10" dirty="0">
                <a:solidFill>
                  <a:srgbClr val="151616"/>
                </a:solidFill>
                <a:latin typeface="Tahoma"/>
                <a:cs typeface="Tahoma"/>
              </a:rPr>
              <a:t>г.</a:t>
            </a:r>
            <a:r>
              <a:rPr sz="2200" b="1" spc="-1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b="1" spc="20" dirty="0">
                <a:solidFill>
                  <a:srgbClr val="151616"/>
                </a:solidFill>
                <a:latin typeface="Tahoma"/>
                <a:cs typeface="Tahoma"/>
              </a:rPr>
              <a:t>Купино</a:t>
            </a:r>
            <a:r>
              <a:rPr sz="2200" b="1" spc="-1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b="1" spc="10" dirty="0">
                <a:solidFill>
                  <a:srgbClr val="151616"/>
                </a:solidFill>
                <a:latin typeface="Tahoma"/>
                <a:cs typeface="Tahoma"/>
              </a:rPr>
              <a:t>-</a:t>
            </a:r>
            <a:endParaRPr sz="2200" dirty="0">
              <a:latin typeface="Tahoma"/>
              <a:cs typeface="Tahoma"/>
            </a:endParaRPr>
          </a:p>
          <a:p>
            <a:pPr marL="248285">
              <a:lnSpc>
                <a:spcPct val="100000"/>
              </a:lnSpc>
              <a:spcBef>
                <a:spcPts val="55"/>
              </a:spcBef>
            </a:pP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общественное</a:t>
            </a:r>
            <a:r>
              <a:rPr sz="2200" spc="-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пространство</a:t>
            </a:r>
            <a:endParaRPr sz="2200" dirty="0">
              <a:latin typeface="Tahoma"/>
              <a:cs typeface="Tahoma"/>
            </a:endParaRPr>
          </a:p>
          <a:p>
            <a:pPr marL="248285" marR="1046480">
              <a:lnSpc>
                <a:spcPct val="102099"/>
              </a:lnSpc>
            </a:pP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«Новособорная</a:t>
            </a:r>
            <a:r>
              <a:rPr sz="2200" spc="-1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площадь </a:t>
            </a:r>
            <a:r>
              <a:rPr sz="2200" spc="-67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на </a:t>
            </a:r>
            <a:r>
              <a:rPr sz="2200" spc="2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аллее   искусств», </a:t>
            </a:r>
            <a:r>
              <a:rPr sz="2200" spc="2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ул.</a:t>
            </a:r>
            <a:r>
              <a:rPr sz="220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Розы</a:t>
            </a:r>
            <a:r>
              <a:rPr sz="2200" spc="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Люксембург</a:t>
            </a:r>
            <a:endParaRPr sz="2200" dirty="0">
              <a:latin typeface="Tahoma"/>
              <a:cs typeface="Tahoma"/>
            </a:endParaRPr>
          </a:p>
          <a:p>
            <a:pPr marL="248285" marR="229235">
              <a:lnSpc>
                <a:spcPct val="102099"/>
              </a:lnSpc>
            </a:pP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в</a:t>
            </a:r>
            <a:r>
              <a:rPr sz="2200" spc="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151616"/>
                </a:solidFill>
                <a:latin typeface="Tahoma"/>
                <a:cs typeface="Tahoma"/>
              </a:rPr>
              <a:t>г.</a:t>
            </a:r>
            <a:r>
              <a:rPr sz="2200" spc="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Купино</a:t>
            </a:r>
            <a:r>
              <a:rPr sz="2200" spc="1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Купинского</a:t>
            </a:r>
            <a:r>
              <a:rPr sz="2200" spc="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района </a:t>
            </a:r>
            <a:r>
              <a:rPr sz="2200" spc="-67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Новосибирской</a:t>
            </a:r>
            <a:r>
              <a:rPr sz="2200" spc="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области»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8923" y="6545127"/>
            <a:ext cx="4558030" cy="3611879"/>
          </a:xfrm>
          <a:prstGeom prst="rect">
            <a:avLst/>
          </a:prstGeom>
          <a:solidFill>
            <a:srgbClr val="DFEEE7"/>
          </a:solidFill>
        </p:spPr>
        <p:txBody>
          <a:bodyPr vert="horz" wrap="square" lIns="0" tIns="26352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2075"/>
              </a:spcBef>
            </a:pPr>
            <a:r>
              <a:rPr sz="2200" b="1" spc="10" dirty="0">
                <a:solidFill>
                  <a:srgbClr val="151616"/>
                </a:solidFill>
                <a:latin typeface="Tahoma"/>
                <a:cs typeface="Tahoma"/>
              </a:rPr>
              <a:t>г.</a:t>
            </a:r>
            <a:r>
              <a:rPr sz="2200" b="1" spc="-1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b="1" spc="20" dirty="0">
                <a:solidFill>
                  <a:srgbClr val="151616"/>
                </a:solidFill>
                <a:latin typeface="Tahoma"/>
                <a:cs typeface="Tahoma"/>
              </a:rPr>
              <a:t>Черепаново</a:t>
            </a:r>
            <a:r>
              <a:rPr sz="2200" b="1" spc="-1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b="1" spc="10" dirty="0">
                <a:solidFill>
                  <a:srgbClr val="151616"/>
                </a:solidFill>
                <a:latin typeface="Tahoma"/>
                <a:cs typeface="Tahoma"/>
              </a:rPr>
              <a:t>-</a:t>
            </a:r>
            <a:endParaRPr sz="2200">
              <a:latin typeface="Tahoma"/>
              <a:cs typeface="Tahoma"/>
            </a:endParaRPr>
          </a:p>
          <a:p>
            <a:pPr marL="247650">
              <a:lnSpc>
                <a:spcPct val="100000"/>
              </a:lnSpc>
              <a:spcBef>
                <a:spcPts val="55"/>
              </a:spcBef>
            </a:pP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общественное</a:t>
            </a:r>
            <a:r>
              <a:rPr sz="2200" spc="-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пространство</a:t>
            </a:r>
            <a:endParaRPr sz="2200">
              <a:latin typeface="Tahoma"/>
              <a:cs typeface="Tahoma"/>
            </a:endParaRPr>
          </a:p>
          <a:p>
            <a:pPr marL="238125">
              <a:lnSpc>
                <a:spcPct val="100000"/>
              </a:lnSpc>
              <a:spcBef>
                <a:spcPts val="55"/>
              </a:spcBef>
            </a:pP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«Центральный</a:t>
            </a:r>
            <a:r>
              <a:rPr sz="2200" spc="-1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парк</a:t>
            </a:r>
            <a:endParaRPr sz="2200">
              <a:latin typeface="Tahoma"/>
              <a:cs typeface="Tahoma"/>
            </a:endParaRPr>
          </a:p>
          <a:p>
            <a:pPr marL="247650" marR="974090">
              <a:lnSpc>
                <a:spcPct val="102099"/>
              </a:lnSpc>
              <a:spcBef>
                <a:spcPts val="5"/>
              </a:spcBef>
            </a:pP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по</a:t>
            </a:r>
            <a:r>
              <a:rPr sz="2200" spc="-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151616"/>
                </a:solidFill>
                <a:latin typeface="Tahoma"/>
                <a:cs typeface="Tahoma"/>
              </a:rPr>
              <a:t>ул.</a:t>
            </a:r>
            <a:r>
              <a:rPr sz="220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Пролетарская,</a:t>
            </a:r>
            <a:r>
              <a:rPr sz="2200" spc="-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77а </a:t>
            </a:r>
            <a:r>
              <a:rPr sz="2200" spc="-67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в </a:t>
            </a:r>
            <a:r>
              <a:rPr sz="2200" spc="5" dirty="0">
                <a:solidFill>
                  <a:srgbClr val="151616"/>
                </a:solidFill>
                <a:latin typeface="Tahoma"/>
                <a:cs typeface="Tahoma"/>
              </a:rPr>
              <a:t>г.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Черепаново </a:t>
            </a:r>
            <a:r>
              <a:rPr sz="2200" spc="2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Черепановского района </a:t>
            </a:r>
            <a:r>
              <a:rPr sz="2200" spc="2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Новосибирской</a:t>
            </a:r>
            <a:r>
              <a:rPr sz="2200" spc="-1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51616"/>
                </a:solidFill>
                <a:latin typeface="Tahoma"/>
                <a:cs typeface="Tahoma"/>
              </a:rPr>
              <a:t>области»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37561" y="6538203"/>
            <a:ext cx="7325719" cy="362681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0691" y="6538381"/>
            <a:ext cx="5978539" cy="36178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66572" y="2706627"/>
            <a:ext cx="6586835" cy="361627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59694" y="2705960"/>
            <a:ext cx="6725062" cy="36168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377" y="10260877"/>
            <a:ext cx="19857783" cy="841076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>
            <a:endParaRPr sz="177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5383" y="1181379"/>
            <a:ext cx="15915322" cy="1102877"/>
          </a:xfrm>
          <a:prstGeom prst="rect">
            <a:avLst/>
          </a:prstGeom>
        </p:spPr>
        <p:txBody>
          <a:bodyPr vert="horz" wrap="square" lIns="0" tIns="14425" rIns="0" bIns="0" rtlCol="0" anchor="ctr">
            <a:spAutoFit/>
          </a:bodyPr>
          <a:lstStyle/>
          <a:p>
            <a:pPr marL="12543">
              <a:spcBef>
                <a:spcPts val="112"/>
              </a:spcBef>
            </a:pPr>
            <a:r>
              <a:rPr lang="ru-RU" spc="10" dirty="0" smtClean="0"/>
              <a:t>ФЕДЕРАЛЬНЫЙ</a:t>
            </a:r>
            <a:r>
              <a:rPr lang="ru-RU" spc="-5" dirty="0" smtClean="0"/>
              <a:t> </a:t>
            </a:r>
            <a:r>
              <a:rPr lang="ru-RU" spc="10" dirty="0" smtClean="0"/>
              <a:t>ПРОЕКТ</a:t>
            </a:r>
            <a:r>
              <a:rPr lang="ru-RU" dirty="0" smtClean="0"/>
              <a:t> </a:t>
            </a:r>
            <a:r>
              <a:rPr lang="ru-RU" spc="10" dirty="0" smtClean="0"/>
              <a:t>«ФОРМИРОВАНИЕ</a:t>
            </a:r>
            <a:r>
              <a:rPr lang="ru-RU" dirty="0" smtClean="0"/>
              <a:t> </a:t>
            </a:r>
            <a:r>
              <a:rPr lang="ru-RU" spc="10" dirty="0" smtClean="0"/>
              <a:t>КОМФОРТНОЙ</a:t>
            </a:r>
            <a:r>
              <a:rPr lang="ru-RU" dirty="0" smtClean="0"/>
              <a:t> </a:t>
            </a:r>
            <a:r>
              <a:rPr lang="ru-RU" spc="10" dirty="0" smtClean="0"/>
              <a:t>ГОРОДСКОЙ</a:t>
            </a:r>
            <a:r>
              <a:rPr lang="ru-RU" spc="-5" dirty="0" smtClean="0"/>
              <a:t> </a:t>
            </a:r>
            <a:r>
              <a:rPr lang="ru-RU" spc="10" dirty="0" smtClean="0"/>
              <a:t>СРЕДЫ»</a:t>
            </a:r>
            <a:r>
              <a:rPr lang="ru-RU" sz="4072" dirty="0" smtClean="0"/>
              <a:t/>
            </a:r>
            <a:br>
              <a:rPr lang="ru-RU" sz="4072" dirty="0" smtClean="0"/>
            </a:br>
            <a:endParaRPr sz="4072" spc="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662" y="1733113"/>
            <a:ext cx="18168748" cy="86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3" y="3068413"/>
            <a:ext cx="9426817" cy="69208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50" y="3068413"/>
            <a:ext cx="9143998" cy="6896814"/>
          </a:xfrm>
          <a:prstGeom prst="rect">
            <a:avLst/>
          </a:prstGeom>
        </p:spPr>
      </p:pic>
      <p:pic>
        <p:nvPicPr>
          <p:cNvPr id="20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1746" y="410357"/>
            <a:ext cx="830022" cy="15962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8282" y="1965536"/>
            <a:ext cx="18464967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590">
              <a:spcBef>
                <a:spcPts val="2049"/>
              </a:spcBef>
            </a:pPr>
            <a:r>
              <a:rPr lang="ru-RU" sz="2950" b="1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Победитель VII </a:t>
            </a:r>
            <a:r>
              <a:rPr lang="ru-RU" sz="2950" b="1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Всероссийском </a:t>
            </a:r>
            <a:r>
              <a:rPr lang="ru-RU" sz="2950" b="1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конкурсе </a:t>
            </a:r>
            <a:r>
              <a:rPr lang="ru-RU" sz="2800" b="1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г.</a:t>
            </a:r>
            <a:r>
              <a:rPr lang="ru-RU" sz="28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2800" b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Обь</a:t>
            </a:r>
            <a:r>
              <a:rPr lang="ru-RU" sz="28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2800" b="1" spc="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-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 общественной территории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Экопарк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«Обской» в городе Оби Новосибирской области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ru-RU" sz="295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805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pic>
        <p:nvPicPr>
          <p:cNvPr id="4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9904" y="1012825"/>
            <a:ext cx="157342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ФЕДЕРАЛЬНЫЙ</a:t>
            </a:r>
            <a:r>
              <a:rPr lang="ru-RU" sz="3000" spc="-5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ПРОЕКТ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«ФОРМИРОВАНИЕ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КОМФОРТНОЙ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ГОРОДСКОЙ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СРЕДЫ»</a:t>
            </a:r>
            <a:endParaRPr lang="ru-RU" sz="3000" dirty="0">
              <a:latin typeface="Tahoma"/>
              <a:cs typeface="Tahoma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510148" y="2007793"/>
            <a:ext cx="192955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Новосибирской области во Всероссийском конкурсе создания комфортной городской среды</a:t>
            </a:r>
            <a:endParaRPr lang="ru-RU" sz="25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108625"/>
              </p:ext>
            </p:extLst>
          </p:nvPr>
        </p:nvGraphicFramePr>
        <p:xfrm>
          <a:off x="1659904" y="2925816"/>
          <a:ext cx="17917146" cy="718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423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7372" y="4322316"/>
            <a:ext cx="10067290" cy="62388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25"/>
              </a:spcBef>
            </a:pPr>
            <a:r>
              <a:rPr lang="ru-RU" sz="3700" b="1" spc="15" dirty="0" smtClean="0">
                <a:solidFill>
                  <a:srgbClr val="00597A"/>
                </a:solidFill>
                <a:latin typeface="Tahoma"/>
                <a:cs typeface="Tahoma"/>
              </a:rPr>
              <a:t>                             Спасибо за внимание!</a:t>
            </a:r>
            <a:endParaRPr sz="45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7372" y="6506473"/>
            <a:ext cx="11216640" cy="593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3700" b="1" spc="15" dirty="0" smtClean="0">
                <a:solidFill>
                  <a:srgbClr val="3B95CC"/>
                </a:solidFill>
                <a:latin typeface="Tahoma"/>
                <a:cs typeface="Tahoma"/>
              </a:rPr>
              <a:t>Аббасова Наталья Анатольевна</a:t>
            </a:r>
            <a:endParaRPr sz="37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363" y="3590577"/>
            <a:ext cx="2702560" cy="17297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lang="ru-RU" sz="3700" b="1" spc="5" dirty="0" smtClean="0">
                <a:solidFill>
                  <a:srgbClr val="00597A"/>
                </a:solidFill>
                <a:latin typeface="Tahoma"/>
                <a:cs typeface="Tahoma"/>
              </a:rPr>
              <a:t>867</a:t>
            </a:r>
            <a:endParaRPr sz="3700" dirty="0">
              <a:latin typeface="Tahoma"/>
              <a:cs typeface="Tahoma"/>
            </a:endParaRPr>
          </a:p>
          <a:p>
            <a:pPr marL="12700" marR="5080" algn="ctr">
              <a:lnSpc>
                <a:spcPct val="100899"/>
              </a:lnSpc>
              <a:spcBef>
                <a:spcPts val="5"/>
              </a:spcBef>
            </a:pPr>
            <a:r>
              <a:rPr sz="3700" spc="5" dirty="0">
                <a:solidFill>
                  <a:srgbClr val="00597A"/>
                </a:solidFill>
                <a:latin typeface="Tahoma"/>
                <a:cs typeface="Tahoma"/>
              </a:rPr>
              <a:t>придомовых  территорий</a:t>
            </a:r>
            <a:endParaRPr sz="37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49322" y="3592481"/>
            <a:ext cx="5713327" cy="1727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3700" b="1" spc="5" dirty="0" smtClean="0">
                <a:solidFill>
                  <a:srgbClr val="00597A"/>
                </a:solidFill>
                <a:latin typeface="Tahoma"/>
                <a:cs typeface="Tahoma"/>
              </a:rPr>
              <a:t>357</a:t>
            </a:r>
            <a:endParaRPr sz="3700" dirty="0">
              <a:latin typeface="Tahoma"/>
              <a:cs typeface="Tahoma"/>
            </a:endParaRPr>
          </a:p>
          <a:p>
            <a:pPr marL="12700" marR="5080" algn="ctr">
              <a:lnSpc>
                <a:spcPct val="100800"/>
              </a:lnSpc>
            </a:pPr>
            <a:r>
              <a:rPr sz="3700" dirty="0">
                <a:solidFill>
                  <a:srgbClr val="00597A"/>
                </a:solidFill>
                <a:latin typeface="Tahoma"/>
                <a:cs typeface="Tahoma"/>
              </a:rPr>
              <a:t>общественное  пространство</a:t>
            </a:r>
            <a:endParaRPr sz="37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99187" y="3531954"/>
            <a:ext cx="2350135" cy="1790700"/>
            <a:chOff x="13583566" y="2706003"/>
            <a:chExt cx="2350135" cy="1790700"/>
          </a:xfrm>
        </p:grpSpPr>
        <p:sp>
          <p:nvSpPr>
            <p:cNvPr id="5" name="object 5"/>
            <p:cNvSpPr/>
            <p:nvPr/>
          </p:nvSpPr>
          <p:spPr>
            <a:xfrm>
              <a:off x="13583564" y="2706006"/>
              <a:ext cx="2350135" cy="1790700"/>
            </a:xfrm>
            <a:custGeom>
              <a:avLst/>
              <a:gdLst/>
              <a:ahLst/>
              <a:cxnLst/>
              <a:rect l="l" t="t" r="r" b="b"/>
              <a:pathLst>
                <a:path w="2350134" h="1790700">
                  <a:moveTo>
                    <a:pt x="902919" y="628510"/>
                  </a:moveTo>
                  <a:lnTo>
                    <a:pt x="898994" y="587044"/>
                  </a:lnTo>
                  <a:lnTo>
                    <a:pt x="878319" y="547357"/>
                  </a:lnTo>
                  <a:lnTo>
                    <a:pt x="839038" y="513448"/>
                  </a:lnTo>
                  <a:lnTo>
                    <a:pt x="821067" y="508889"/>
                  </a:lnTo>
                  <a:lnTo>
                    <a:pt x="821067" y="621258"/>
                  </a:lnTo>
                  <a:lnTo>
                    <a:pt x="818705" y="634949"/>
                  </a:lnTo>
                  <a:lnTo>
                    <a:pt x="811974" y="645452"/>
                  </a:lnTo>
                  <a:lnTo>
                    <a:pt x="801471" y="652170"/>
                  </a:lnTo>
                  <a:lnTo>
                    <a:pt x="787781" y="654545"/>
                  </a:lnTo>
                  <a:lnTo>
                    <a:pt x="546392" y="654545"/>
                  </a:lnTo>
                  <a:lnTo>
                    <a:pt x="532701" y="652170"/>
                  </a:lnTo>
                  <a:lnTo>
                    <a:pt x="522198" y="645452"/>
                  </a:lnTo>
                  <a:lnTo>
                    <a:pt x="515467" y="634949"/>
                  </a:lnTo>
                  <a:lnTo>
                    <a:pt x="513105" y="621258"/>
                  </a:lnTo>
                  <a:lnTo>
                    <a:pt x="523709" y="589965"/>
                  </a:lnTo>
                  <a:lnTo>
                    <a:pt x="547903" y="581621"/>
                  </a:lnTo>
                  <a:lnTo>
                    <a:pt x="574179" y="573049"/>
                  </a:lnTo>
                  <a:lnTo>
                    <a:pt x="591083" y="541083"/>
                  </a:lnTo>
                  <a:lnTo>
                    <a:pt x="592366" y="530567"/>
                  </a:lnTo>
                  <a:lnTo>
                    <a:pt x="592747" y="524598"/>
                  </a:lnTo>
                  <a:lnTo>
                    <a:pt x="593864" y="519112"/>
                  </a:lnTo>
                  <a:lnTo>
                    <a:pt x="613778" y="484708"/>
                  </a:lnTo>
                  <a:lnTo>
                    <a:pt x="685774" y="465315"/>
                  </a:lnTo>
                  <a:lnTo>
                    <a:pt x="722744" y="487222"/>
                  </a:lnTo>
                  <a:lnTo>
                    <a:pt x="744842" y="539330"/>
                  </a:lnTo>
                  <a:lnTo>
                    <a:pt x="746226" y="550164"/>
                  </a:lnTo>
                  <a:lnTo>
                    <a:pt x="747077" y="555802"/>
                  </a:lnTo>
                  <a:lnTo>
                    <a:pt x="749350" y="560031"/>
                  </a:lnTo>
                  <a:lnTo>
                    <a:pt x="755002" y="566635"/>
                  </a:lnTo>
                  <a:lnTo>
                    <a:pt x="775639" y="579361"/>
                  </a:lnTo>
                  <a:lnTo>
                    <a:pt x="797204" y="584276"/>
                  </a:lnTo>
                  <a:lnTo>
                    <a:pt x="814184" y="594017"/>
                  </a:lnTo>
                  <a:lnTo>
                    <a:pt x="821067" y="621258"/>
                  </a:lnTo>
                  <a:lnTo>
                    <a:pt x="821067" y="508889"/>
                  </a:lnTo>
                  <a:lnTo>
                    <a:pt x="806577" y="465924"/>
                  </a:lnTo>
                  <a:lnTo>
                    <a:pt x="773747" y="425615"/>
                  </a:lnTo>
                  <a:lnTo>
                    <a:pt x="728167" y="395719"/>
                  </a:lnTo>
                  <a:lnTo>
                    <a:pt x="675411" y="384035"/>
                  </a:lnTo>
                  <a:lnTo>
                    <a:pt x="620064" y="391464"/>
                  </a:lnTo>
                  <a:lnTo>
                    <a:pt x="575170" y="412673"/>
                  </a:lnTo>
                  <a:lnTo>
                    <a:pt x="541299" y="446011"/>
                  </a:lnTo>
                  <a:lnTo>
                    <a:pt x="519023" y="489839"/>
                  </a:lnTo>
                  <a:lnTo>
                    <a:pt x="517245" y="496252"/>
                  </a:lnTo>
                  <a:lnTo>
                    <a:pt x="515759" y="499059"/>
                  </a:lnTo>
                  <a:lnTo>
                    <a:pt x="499567" y="512114"/>
                  </a:lnTo>
                  <a:lnTo>
                    <a:pt x="471855" y="531202"/>
                  </a:lnTo>
                  <a:lnTo>
                    <a:pt x="445655" y="560616"/>
                  </a:lnTo>
                  <a:lnTo>
                    <a:pt x="434022" y="604608"/>
                  </a:lnTo>
                  <a:lnTo>
                    <a:pt x="434708" y="633196"/>
                  </a:lnTo>
                  <a:lnTo>
                    <a:pt x="439039" y="659206"/>
                  </a:lnTo>
                  <a:lnTo>
                    <a:pt x="472605" y="707529"/>
                  </a:lnTo>
                  <a:lnTo>
                    <a:pt x="508304" y="728573"/>
                  </a:lnTo>
                  <a:lnTo>
                    <a:pt x="554723" y="737781"/>
                  </a:lnTo>
                  <a:lnTo>
                    <a:pt x="775284" y="737781"/>
                  </a:lnTo>
                  <a:lnTo>
                    <a:pt x="827989" y="728535"/>
                  </a:lnTo>
                  <a:lnTo>
                    <a:pt x="865949" y="703592"/>
                  </a:lnTo>
                  <a:lnTo>
                    <a:pt x="891451" y="668451"/>
                  </a:lnTo>
                  <a:lnTo>
                    <a:pt x="895438" y="654545"/>
                  </a:lnTo>
                  <a:lnTo>
                    <a:pt x="902919" y="628510"/>
                  </a:lnTo>
                  <a:close/>
                </a:path>
                <a:path w="2350134" h="1790700">
                  <a:moveTo>
                    <a:pt x="1295514" y="167627"/>
                  </a:moveTo>
                  <a:lnTo>
                    <a:pt x="1216431" y="167627"/>
                  </a:lnTo>
                  <a:lnTo>
                    <a:pt x="1216431" y="250863"/>
                  </a:lnTo>
                  <a:lnTo>
                    <a:pt x="1295514" y="250863"/>
                  </a:lnTo>
                  <a:lnTo>
                    <a:pt x="1295514" y="167627"/>
                  </a:lnTo>
                  <a:close/>
                </a:path>
                <a:path w="2350134" h="1790700">
                  <a:moveTo>
                    <a:pt x="1644497" y="649160"/>
                  </a:moveTo>
                  <a:lnTo>
                    <a:pt x="1612988" y="578446"/>
                  </a:lnTo>
                  <a:lnTo>
                    <a:pt x="1579778" y="553402"/>
                  </a:lnTo>
                  <a:lnTo>
                    <a:pt x="1566354" y="546112"/>
                  </a:lnTo>
                  <a:lnTo>
                    <a:pt x="1561858" y="541108"/>
                  </a:lnTo>
                  <a:lnTo>
                    <a:pt x="1561858" y="667029"/>
                  </a:lnTo>
                  <a:lnTo>
                    <a:pt x="1558290" y="677176"/>
                  </a:lnTo>
                  <a:lnTo>
                    <a:pt x="1549222" y="686574"/>
                  </a:lnTo>
                  <a:lnTo>
                    <a:pt x="1537119" y="693483"/>
                  </a:lnTo>
                  <a:lnTo>
                    <a:pt x="1524406" y="696163"/>
                  </a:lnTo>
                  <a:lnTo>
                    <a:pt x="1299667" y="696163"/>
                  </a:lnTo>
                  <a:lnTo>
                    <a:pt x="1281557" y="693902"/>
                  </a:lnTo>
                  <a:lnTo>
                    <a:pt x="1267040" y="687019"/>
                  </a:lnTo>
                  <a:lnTo>
                    <a:pt x="1257388" y="675335"/>
                  </a:lnTo>
                  <a:lnTo>
                    <a:pt x="1253896" y="658710"/>
                  </a:lnTo>
                  <a:lnTo>
                    <a:pt x="1264018" y="631266"/>
                  </a:lnTo>
                  <a:lnTo>
                    <a:pt x="1287284" y="621258"/>
                  </a:lnTo>
                  <a:lnTo>
                    <a:pt x="1313027" y="612724"/>
                  </a:lnTo>
                  <a:lnTo>
                    <a:pt x="1330591" y="589749"/>
                  </a:lnTo>
                  <a:lnTo>
                    <a:pt x="1333969" y="572008"/>
                  </a:lnTo>
                  <a:lnTo>
                    <a:pt x="1335138" y="558914"/>
                  </a:lnTo>
                  <a:lnTo>
                    <a:pt x="1338503" y="546976"/>
                  </a:lnTo>
                  <a:lnTo>
                    <a:pt x="1348422" y="532663"/>
                  </a:lnTo>
                  <a:lnTo>
                    <a:pt x="1377721" y="510870"/>
                  </a:lnTo>
                  <a:lnTo>
                    <a:pt x="1410030" y="503847"/>
                  </a:lnTo>
                  <a:lnTo>
                    <a:pt x="1440700" y="509727"/>
                  </a:lnTo>
                  <a:lnTo>
                    <a:pt x="1465072" y="526605"/>
                  </a:lnTo>
                  <a:lnTo>
                    <a:pt x="1482864" y="558126"/>
                  </a:lnTo>
                  <a:lnTo>
                    <a:pt x="1486903" y="584809"/>
                  </a:lnTo>
                  <a:lnTo>
                    <a:pt x="1494256" y="605599"/>
                  </a:lnTo>
                  <a:lnTo>
                    <a:pt x="1522031" y="619467"/>
                  </a:lnTo>
                  <a:lnTo>
                    <a:pt x="1543837" y="625309"/>
                  </a:lnTo>
                  <a:lnTo>
                    <a:pt x="1555800" y="632650"/>
                  </a:lnTo>
                  <a:lnTo>
                    <a:pt x="1560830" y="645274"/>
                  </a:lnTo>
                  <a:lnTo>
                    <a:pt x="1561858" y="667029"/>
                  </a:lnTo>
                  <a:lnTo>
                    <a:pt x="1561858" y="541108"/>
                  </a:lnTo>
                  <a:lnTo>
                    <a:pt x="1561122" y="540283"/>
                  </a:lnTo>
                  <a:lnTo>
                    <a:pt x="1558645" y="531952"/>
                  </a:lnTo>
                  <a:lnTo>
                    <a:pt x="1553540" y="517207"/>
                  </a:lnTo>
                  <a:lnTo>
                    <a:pt x="1545424" y="503847"/>
                  </a:lnTo>
                  <a:lnTo>
                    <a:pt x="1531759" y="481342"/>
                  </a:lnTo>
                  <a:lnTo>
                    <a:pt x="1530146" y="479831"/>
                  </a:lnTo>
                  <a:lnTo>
                    <a:pt x="1499209" y="450761"/>
                  </a:lnTo>
                  <a:lnTo>
                    <a:pt x="1457401" y="429475"/>
                  </a:lnTo>
                  <a:lnTo>
                    <a:pt x="1433677" y="425653"/>
                  </a:lnTo>
                  <a:lnTo>
                    <a:pt x="1407871" y="421487"/>
                  </a:lnTo>
                  <a:lnTo>
                    <a:pt x="1395844" y="422084"/>
                  </a:lnTo>
                  <a:lnTo>
                    <a:pt x="1388364" y="423418"/>
                  </a:lnTo>
                  <a:lnTo>
                    <a:pt x="1381277" y="424827"/>
                  </a:lnTo>
                  <a:lnTo>
                    <a:pt x="1370418" y="425653"/>
                  </a:lnTo>
                  <a:lnTo>
                    <a:pt x="1367205" y="405866"/>
                  </a:lnTo>
                  <a:lnTo>
                    <a:pt x="1366875" y="405053"/>
                  </a:lnTo>
                  <a:lnTo>
                    <a:pt x="1359611" y="386981"/>
                  </a:lnTo>
                  <a:lnTo>
                    <a:pt x="1349375" y="370497"/>
                  </a:lnTo>
                  <a:lnTo>
                    <a:pt x="1338275" y="357924"/>
                  </a:lnTo>
                  <a:lnTo>
                    <a:pt x="1302499" y="334721"/>
                  </a:lnTo>
                  <a:lnTo>
                    <a:pt x="1291348" y="332117"/>
                  </a:lnTo>
                  <a:lnTo>
                    <a:pt x="1291348" y="446455"/>
                  </a:lnTo>
                  <a:lnTo>
                    <a:pt x="1279639" y="472782"/>
                  </a:lnTo>
                  <a:lnTo>
                    <a:pt x="1253896" y="479831"/>
                  </a:lnTo>
                  <a:lnTo>
                    <a:pt x="1228140" y="469150"/>
                  </a:lnTo>
                  <a:lnTo>
                    <a:pt x="1216431" y="442302"/>
                  </a:lnTo>
                  <a:lnTo>
                    <a:pt x="1228140" y="416534"/>
                  </a:lnTo>
                  <a:lnTo>
                    <a:pt x="1253896" y="405053"/>
                  </a:lnTo>
                  <a:lnTo>
                    <a:pt x="1279639" y="413232"/>
                  </a:lnTo>
                  <a:lnTo>
                    <a:pt x="1291348" y="446455"/>
                  </a:lnTo>
                  <a:lnTo>
                    <a:pt x="1291348" y="332117"/>
                  </a:lnTo>
                  <a:lnTo>
                    <a:pt x="1264221" y="325767"/>
                  </a:lnTo>
                  <a:lnTo>
                    <a:pt x="1226350" y="329336"/>
                  </a:lnTo>
                  <a:lnTo>
                    <a:pt x="1191806" y="343674"/>
                  </a:lnTo>
                  <a:lnTo>
                    <a:pt x="1163510" y="367055"/>
                  </a:lnTo>
                  <a:lnTo>
                    <a:pt x="1144384" y="397725"/>
                  </a:lnTo>
                  <a:lnTo>
                    <a:pt x="1137361" y="433971"/>
                  </a:lnTo>
                  <a:lnTo>
                    <a:pt x="1144219" y="479259"/>
                  </a:lnTo>
                  <a:lnTo>
                    <a:pt x="1162926" y="516801"/>
                  </a:lnTo>
                  <a:lnTo>
                    <a:pt x="1190713" y="543102"/>
                  </a:lnTo>
                  <a:lnTo>
                    <a:pt x="1224762" y="554659"/>
                  </a:lnTo>
                  <a:lnTo>
                    <a:pt x="1224762" y="562991"/>
                  </a:lnTo>
                  <a:lnTo>
                    <a:pt x="1201635" y="579323"/>
                  </a:lnTo>
                  <a:lnTo>
                    <a:pt x="1183195" y="611428"/>
                  </a:lnTo>
                  <a:lnTo>
                    <a:pt x="1174508" y="652957"/>
                  </a:lnTo>
                  <a:lnTo>
                    <a:pt x="1180731" y="697572"/>
                  </a:lnTo>
                  <a:lnTo>
                    <a:pt x="1206944" y="738949"/>
                  </a:lnTo>
                  <a:lnTo>
                    <a:pt x="1239380" y="763447"/>
                  </a:lnTo>
                  <a:lnTo>
                    <a:pt x="1283030" y="775233"/>
                  </a:lnTo>
                  <a:lnTo>
                    <a:pt x="1528572" y="775233"/>
                  </a:lnTo>
                  <a:lnTo>
                    <a:pt x="1568678" y="768146"/>
                  </a:lnTo>
                  <a:lnTo>
                    <a:pt x="1601660" y="748906"/>
                  </a:lnTo>
                  <a:lnTo>
                    <a:pt x="1636674" y="696163"/>
                  </a:lnTo>
                  <a:lnTo>
                    <a:pt x="1640890" y="686333"/>
                  </a:lnTo>
                  <a:lnTo>
                    <a:pt x="1644497" y="649160"/>
                  </a:lnTo>
                  <a:close/>
                </a:path>
                <a:path w="2350134" h="1790700">
                  <a:moveTo>
                    <a:pt x="2349639" y="1778000"/>
                  </a:moveTo>
                  <a:lnTo>
                    <a:pt x="2349271" y="1752600"/>
                  </a:lnTo>
                  <a:lnTo>
                    <a:pt x="2348433" y="1714500"/>
                  </a:lnTo>
                  <a:lnTo>
                    <a:pt x="2269363" y="1714500"/>
                  </a:lnTo>
                  <a:lnTo>
                    <a:pt x="2269363" y="1524000"/>
                  </a:lnTo>
                  <a:lnTo>
                    <a:pt x="2269363" y="1485900"/>
                  </a:lnTo>
                  <a:lnTo>
                    <a:pt x="2258314" y="1460500"/>
                  </a:lnTo>
                  <a:lnTo>
                    <a:pt x="2230209" y="1447800"/>
                  </a:lnTo>
                  <a:lnTo>
                    <a:pt x="2186127" y="1447800"/>
                  </a:lnTo>
                  <a:lnTo>
                    <a:pt x="2186127" y="1524000"/>
                  </a:lnTo>
                  <a:lnTo>
                    <a:pt x="2186127" y="1714500"/>
                  </a:lnTo>
                  <a:lnTo>
                    <a:pt x="2036305" y="1714500"/>
                  </a:lnTo>
                  <a:lnTo>
                    <a:pt x="2036305" y="1524000"/>
                  </a:lnTo>
                  <a:lnTo>
                    <a:pt x="2186127" y="1524000"/>
                  </a:lnTo>
                  <a:lnTo>
                    <a:pt x="2186127" y="1447800"/>
                  </a:lnTo>
                  <a:lnTo>
                    <a:pt x="2152827" y="1447800"/>
                  </a:lnTo>
                  <a:lnTo>
                    <a:pt x="2152827" y="1168400"/>
                  </a:lnTo>
                  <a:lnTo>
                    <a:pt x="2199055" y="1155700"/>
                  </a:lnTo>
                  <a:lnTo>
                    <a:pt x="2238972" y="1130300"/>
                  </a:lnTo>
                  <a:lnTo>
                    <a:pt x="2272614" y="1104900"/>
                  </a:lnTo>
                  <a:lnTo>
                    <a:pt x="2321280" y="1041400"/>
                  </a:lnTo>
                  <a:lnTo>
                    <a:pt x="2336393" y="1003300"/>
                  </a:lnTo>
                  <a:lnTo>
                    <a:pt x="2345436" y="952500"/>
                  </a:lnTo>
                  <a:lnTo>
                    <a:pt x="2348433" y="901700"/>
                  </a:lnTo>
                  <a:lnTo>
                    <a:pt x="2348433" y="266700"/>
                  </a:lnTo>
                  <a:lnTo>
                    <a:pt x="2345029" y="215900"/>
                  </a:lnTo>
                  <a:lnTo>
                    <a:pt x="2334590" y="165100"/>
                  </a:lnTo>
                  <a:lnTo>
                    <a:pt x="2316746" y="114300"/>
                  </a:lnTo>
                  <a:lnTo>
                    <a:pt x="2291169" y="76200"/>
                  </a:lnTo>
                  <a:lnTo>
                    <a:pt x="2265197" y="56616"/>
                  </a:lnTo>
                  <a:lnTo>
                    <a:pt x="2265197" y="228600"/>
                  </a:lnTo>
                  <a:lnTo>
                    <a:pt x="2265197" y="939800"/>
                  </a:lnTo>
                  <a:lnTo>
                    <a:pt x="2255583" y="990600"/>
                  </a:lnTo>
                  <a:lnTo>
                    <a:pt x="2230196" y="1041400"/>
                  </a:lnTo>
                  <a:lnTo>
                    <a:pt x="2194217" y="1066800"/>
                  </a:lnTo>
                  <a:lnTo>
                    <a:pt x="2152827" y="1079500"/>
                  </a:lnTo>
                  <a:lnTo>
                    <a:pt x="2152777" y="838200"/>
                  </a:lnTo>
                  <a:lnTo>
                    <a:pt x="2152764" y="749300"/>
                  </a:lnTo>
                  <a:lnTo>
                    <a:pt x="2152472" y="723900"/>
                  </a:lnTo>
                  <a:lnTo>
                    <a:pt x="2156447" y="711200"/>
                  </a:lnTo>
                  <a:lnTo>
                    <a:pt x="2170823" y="698500"/>
                  </a:lnTo>
                  <a:lnTo>
                    <a:pt x="2215362" y="660400"/>
                  </a:lnTo>
                  <a:lnTo>
                    <a:pt x="2223249" y="647700"/>
                  </a:lnTo>
                  <a:lnTo>
                    <a:pt x="2226868" y="635000"/>
                  </a:lnTo>
                  <a:lnTo>
                    <a:pt x="2227745" y="609600"/>
                  </a:lnTo>
                  <a:lnTo>
                    <a:pt x="2224722" y="609600"/>
                  </a:lnTo>
                  <a:lnTo>
                    <a:pt x="2216226" y="596900"/>
                  </a:lnTo>
                  <a:lnTo>
                    <a:pt x="2203081" y="584200"/>
                  </a:lnTo>
                  <a:lnTo>
                    <a:pt x="2174570" y="584200"/>
                  </a:lnTo>
                  <a:lnTo>
                    <a:pt x="2166734" y="596900"/>
                  </a:lnTo>
                  <a:lnTo>
                    <a:pt x="2152827" y="596900"/>
                  </a:lnTo>
                  <a:lnTo>
                    <a:pt x="2152294" y="571500"/>
                  </a:lnTo>
                  <a:lnTo>
                    <a:pt x="2151570" y="520700"/>
                  </a:lnTo>
                  <a:lnTo>
                    <a:pt x="2151989" y="469900"/>
                  </a:lnTo>
                  <a:lnTo>
                    <a:pt x="2154872" y="444500"/>
                  </a:lnTo>
                  <a:lnTo>
                    <a:pt x="2171382" y="419100"/>
                  </a:lnTo>
                  <a:lnTo>
                    <a:pt x="2195868" y="406400"/>
                  </a:lnTo>
                  <a:lnTo>
                    <a:pt x="2218067" y="381000"/>
                  </a:lnTo>
                  <a:lnTo>
                    <a:pt x="2227745" y="342900"/>
                  </a:lnTo>
                  <a:lnTo>
                    <a:pt x="2223490" y="330200"/>
                  </a:lnTo>
                  <a:lnTo>
                    <a:pt x="2210155" y="317500"/>
                  </a:lnTo>
                  <a:lnTo>
                    <a:pt x="2186889" y="317500"/>
                  </a:lnTo>
                  <a:lnTo>
                    <a:pt x="2152827" y="330200"/>
                  </a:lnTo>
                  <a:lnTo>
                    <a:pt x="2154009" y="279400"/>
                  </a:lnTo>
                  <a:lnTo>
                    <a:pt x="2152510" y="241300"/>
                  </a:lnTo>
                  <a:lnTo>
                    <a:pt x="2140762" y="203200"/>
                  </a:lnTo>
                  <a:lnTo>
                    <a:pt x="2111210" y="190500"/>
                  </a:lnTo>
                  <a:lnTo>
                    <a:pt x="2081466" y="203200"/>
                  </a:lnTo>
                  <a:lnTo>
                    <a:pt x="2069744" y="241300"/>
                  </a:lnTo>
                  <a:lnTo>
                    <a:pt x="2068347" y="279400"/>
                  </a:lnTo>
                  <a:lnTo>
                    <a:pt x="2069592" y="330200"/>
                  </a:lnTo>
                  <a:lnTo>
                    <a:pt x="2039162" y="317500"/>
                  </a:lnTo>
                  <a:lnTo>
                    <a:pt x="2015490" y="317500"/>
                  </a:lnTo>
                  <a:lnTo>
                    <a:pt x="2000148" y="330200"/>
                  </a:lnTo>
                  <a:lnTo>
                    <a:pt x="1994687" y="355600"/>
                  </a:lnTo>
                  <a:lnTo>
                    <a:pt x="2002853" y="381000"/>
                  </a:lnTo>
                  <a:lnTo>
                    <a:pt x="2021789" y="393700"/>
                  </a:lnTo>
                  <a:lnTo>
                    <a:pt x="2043112" y="419100"/>
                  </a:lnTo>
                  <a:lnTo>
                    <a:pt x="2058454" y="431800"/>
                  </a:lnTo>
                  <a:lnTo>
                    <a:pt x="2068156" y="457200"/>
                  </a:lnTo>
                  <a:lnTo>
                    <a:pt x="2071103" y="482600"/>
                  </a:lnTo>
                  <a:lnTo>
                    <a:pt x="2070506" y="520700"/>
                  </a:lnTo>
                  <a:lnTo>
                    <a:pt x="2069592" y="558800"/>
                  </a:lnTo>
                  <a:lnTo>
                    <a:pt x="2069592" y="838200"/>
                  </a:lnTo>
                  <a:lnTo>
                    <a:pt x="2039162" y="825500"/>
                  </a:lnTo>
                  <a:lnTo>
                    <a:pt x="2015490" y="825500"/>
                  </a:lnTo>
                  <a:lnTo>
                    <a:pt x="2000148" y="838200"/>
                  </a:lnTo>
                  <a:lnTo>
                    <a:pt x="1994687" y="863600"/>
                  </a:lnTo>
                  <a:lnTo>
                    <a:pt x="2003513" y="889000"/>
                  </a:lnTo>
                  <a:lnTo>
                    <a:pt x="2023884" y="914400"/>
                  </a:lnTo>
                  <a:lnTo>
                    <a:pt x="2046643" y="927100"/>
                  </a:lnTo>
                  <a:lnTo>
                    <a:pt x="2062632" y="952500"/>
                  </a:lnTo>
                  <a:lnTo>
                    <a:pt x="2069744" y="952500"/>
                  </a:lnTo>
                  <a:lnTo>
                    <a:pt x="2069985" y="965200"/>
                  </a:lnTo>
                  <a:lnTo>
                    <a:pt x="2069947" y="977900"/>
                  </a:lnTo>
                  <a:lnTo>
                    <a:pt x="2069858" y="990600"/>
                  </a:lnTo>
                  <a:lnTo>
                    <a:pt x="2069693" y="1003300"/>
                  </a:lnTo>
                  <a:lnTo>
                    <a:pt x="2069592" y="1079500"/>
                  </a:lnTo>
                  <a:lnTo>
                    <a:pt x="2038451" y="1079500"/>
                  </a:lnTo>
                  <a:lnTo>
                    <a:pt x="2012188" y="1054100"/>
                  </a:lnTo>
                  <a:lnTo>
                    <a:pt x="2001278" y="1041400"/>
                  </a:lnTo>
                  <a:lnTo>
                    <a:pt x="1995233" y="1041400"/>
                  </a:lnTo>
                  <a:lnTo>
                    <a:pt x="1982660" y="1028700"/>
                  </a:lnTo>
                  <a:lnTo>
                    <a:pt x="1970328" y="1003300"/>
                  </a:lnTo>
                  <a:lnTo>
                    <a:pt x="1960956" y="977900"/>
                  </a:lnTo>
                  <a:lnTo>
                    <a:pt x="1957235" y="952500"/>
                  </a:lnTo>
                  <a:lnTo>
                    <a:pt x="1957235" y="228600"/>
                  </a:lnTo>
                  <a:lnTo>
                    <a:pt x="1962797" y="190500"/>
                  </a:lnTo>
                  <a:lnTo>
                    <a:pt x="1978342" y="152400"/>
                  </a:lnTo>
                  <a:lnTo>
                    <a:pt x="2032457" y="101600"/>
                  </a:lnTo>
                  <a:lnTo>
                    <a:pt x="2105698" y="76200"/>
                  </a:lnTo>
                  <a:lnTo>
                    <a:pt x="2184235" y="101600"/>
                  </a:lnTo>
                  <a:lnTo>
                    <a:pt x="2221141" y="127000"/>
                  </a:lnTo>
                  <a:lnTo>
                    <a:pt x="2238781" y="152400"/>
                  </a:lnTo>
                  <a:lnTo>
                    <a:pt x="2252726" y="165100"/>
                  </a:lnTo>
                  <a:lnTo>
                    <a:pt x="2261895" y="190500"/>
                  </a:lnTo>
                  <a:lnTo>
                    <a:pt x="2265197" y="228600"/>
                  </a:lnTo>
                  <a:lnTo>
                    <a:pt x="2265197" y="56616"/>
                  </a:lnTo>
                  <a:lnTo>
                    <a:pt x="2257488" y="50800"/>
                  </a:lnTo>
                  <a:lnTo>
                    <a:pt x="2215362" y="25400"/>
                  </a:lnTo>
                  <a:lnTo>
                    <a:pt x="2138654" y="0"/>
                  </a:lnTo>
                  <a:lnTo>
                    <a:pt x="2061032" y="0"/>
                  </a:lnTo>
                  <a:lnTo>
                    <a:pt x="2023960" y="12700"/>
                  </a:lnTo>
                  <a:lnTo>
                    <a:pt x="1989137" y="38100"/>
                  </a:lnTo>
                  <a:lnTo>
                    <a:pt x="1957400" y="50800"/>
                  </a:lnTo>
                  <a:lnTo>
                    <a:pt x="1929587" y="88900"/>
                  </a:lnTo>
                  <a:lnTo>
                    <a:pt x="1906498" y="127000"/>
                  </a:lnTo>
                  <a:lnTo>
                    <a:pt x="1888998" y="165100"/>
                  </a:lnTo>
                  <a:lnTo>
                    <a:pt x="1877885" y="203200"/>
                  </a:lnTo>
                  <a:lnTo>
                    <a:pt x="1873986" y="266700"/>
                  </a:lnTo>
                  <a:lnTo>
                    <a:pt x="1873986" y="914400"/>
                  </a:lnTo>
                  <a:lnTo>
                    <a:pt x="1877288" y="965200"/>
                  </a:lnTo>
                  <a:lnTo>
                    <a:pt x="1887181" y="1003300"/>
                  </a:lnTo>
                  <a:lnTo>
                    <a:pt x="1903704" y="1041400"/>
                  </a:lnTo>
                  <a:lnTo>
                    <a:pt x="1926869" y="1079500"/>
                  </a:lnTo>
                  <a:lnTo>
                    <a:pt x="1955952" y="1117600"/>
                  </a:lnTo>
                  <a:lnTo>
                    <a:pt x="1989442" y="1143000"/>
                  </a:lnTo>
                  <a:lnTo>
                    <a:pt x="2027313" y="1155700"/>
                  </a:lnTo>
                  <a:lnTo>
                    <a:pt x="2069592" y="1168400"/>
                  </a:lnTo>
                  <a:lnTo>
                    <a:pt x="2069592" y="1447800"/>
                  </a:lnTo>
                  <a:lnTo>
                    <a:pt x="1966772" y="1447800"/>
                  </a:lnTo>
                  <a:lnTo>
                    <a:pt x="1957679" y="1473200"/>
                  </a:lnTo>
                  <a:lnTo>
                    <a:pt x="1952879" y="1485900"/>
                  </a:lnTo>
                  <a:lnTo>
                    <a:pt x="1951202" y="1524000"/>
                  </a:lnTo>
                  <a:lnTo>
                    <a:pt x="1951456" y="1574800"/>
                  </a:lnTo>
                  <a:lnTo>
                    <a:pt x="1952472" y="1638300"/>
                  </a:lnTo>
                  <a:lnTo>
                    <a:pt x="1953069" y="1714500"/>
                  </a:lnTo>
                  <a:lnTo>
                    <a:pt x="1799082" y="1714500"/>
                  </a:lnTo>
                  <a:lnTo>
                    <a:pt x="1799082" y="1638300"/>
                  </a:lnTo>
                  <a:lnTo>
                    <a:pt x="1862315" y="1638300"/>
                  </a:lnTo>
                  <a:lnTo>
                    <a:pt x="1874672" y="1612900"/>
                  </a:lnTo>
                  <a:lnTo>
                    <a:pt x="1879015" y="1587500"/>
                  </a:lnTo>
                  <a:lnTo>
                    <a:pt x="1879003" y="1562100"/>
                  </a:lnTo>
                  <a:lnTo>
                    <a:pt x="1878977" y="1524000"/>
                  </a:lnTo>
                  <a:lnTo>
                    <a:pt x="1878558" y="1485900"/>
                  </a:lnTo>
                  <a:lnTo>
                    <a:pt x="1878152" y="1447800"/>
                  </a:lnTo>
                  <a:lnTo>
                    <a:pt x="1867217" y="1422400"/>
                  </a:lnTo>
                  <a:lnTo>
                    <a:pt x="1839264" y="1409700"/>
                  </a:lnTo>
                  <a:lnTo>
                    <a:pt x="1799082" y="1409700"/>
                  </a:lnTo>
                  <a:lnTo>
                    <a:pt x="1799082" y="1485900"/>
                  </a:lnTo>
                  <a:lnTo>
                    <a:pt x="1799082" y="1562100"/>
                  </a:lnTo>
                  <a:lnTo>
                    <a:pt x="1720011" y="1562100"/>
                  </a:lnTo>
                  <a:lnTo>
                    <a:pt x="1720011" y="1638300"/>
                  </a:lnTo>
                  <a:lnTo>
                    <a:pt x="1720011" y="1714500"/>
                  </a:lnTo>
                  <a:lnTo>
                    <a:pt x="1253896" y="1714500"/>
                  </a:lnTo>
                  <a:lnTo>
                    <a:pt x="1253896" y="1638300"/>
                  </a:lnTo>
                  <a:lnTo>
                    <a:pt x="1720011" y="1638300"/>
                  </a:lnTo>
                  <a:lnTo>
                    <a:pt x="1720011" y="1562100"/>
                  </a:lnTo>
                  <a:lnTo>
                    <a:pt x="1174813" y="1562100"/>
                  </a:lnTo>
                  <a:lnTo>
                    <a:pt x="1174813" y="1638300"/>
                  </a:lnTo>
                  <a:lnTo>
                    <a:pt x="1174813" y="1714500"/>
                  </a:lnTo>
                  <a:lnTo>
                    <a:pt x="1120724" y="1714500"/>
                  </a:lnTo>
                  <a:lnTo>
                    <a:pt x="1124877" y="1701800"/>
                  </a:lnTo>
                  <a:lnTo>
                    <a:pt x="1130312" y="1701800"/>
                  </a:lnTo>
                  <a:lnTo>
                    <a:pt x="1136497" y="1689100"/>
                  </a:lnTo>
                  <a:lnTo>
                    <a:pt x="1142923" y="1676400"/>
                  </a:lnTo>
                  <a:lnTo>
                    <a:pt x="1148321" y="1676400"/>
                  </a:lnTo>
                  <a:lnTo>
                    <a:pt x="1154023" y="1663700"/>
                  </a:lnTo>
                  <a:lnTo>
                    <a:pt x="1159027" y="1651000"/>
                  </a:lnTo>
                  <a:lnTo>
                    <a:pt x="1162329" y="1638300"/>
                  </a:lnTo>
                  <a:lnTo>
                    <a:pt x="1174813" y="1638300"/>
                  </a:lnTo>
                  <a:lnTo>
                    <a:pt x="1174813" y="1562100"/>
                  </a:lnTo>
                  <a:lnTo>
                    <a:pt x="1174813" y="1485900"/>
                  </a:lnTo>
                  <a:lnTo>
                    <a:pt x="1799082" y="1485900"/>
                  </a:lnTo>
                  <a:lnTo>
                    <a:pt x="1799082" y="1409700"/>
                  </a:lnTo>
                  <a:lnTo>
                    <a:pt x="1761629" y="1409700"/>
                  </a:lnTo>
                  <a:lnTo>
                    <a:pt x="1761629" y="1320800"/>
                  </a:lnTo>
                  <a:lnTo>
                    <a:pt x="1824316" y="1320800"/>
                  </a:lnTo>
                  <a:lnTo>
                    <a:pt x="1836762" y="1308100"/>
                  </a:lnTo>
                  <a:lnTo>
                    <a:pt x="1841296" y="1270000"/>
                  </a:lnTo>
                  <a:lnTo>
                    <a:pt x="1841360" y="1244600"/>
                  </a:lnTo>
                  <a:lnTo>
                    <a:pt x="1841334" y="1206500"/>
                  </a:lnTo>
                  <a:lnTo>
                    <a:pt x="1841017" y="1168400"/>
                  </a:lnTo>
                  <a:lnTo>
                    <a:pt x="1840699" y="1130300"/>
                  </a:lnTo>
                  <a:lnTo>
                    <a:pt x="1838007" y="1117600"/>
                  </a:lnTo>
                  <a:lnTo>
                    <a:pt x="1830387" y="1104900"/>
                  </a:lnTo>
                  <a:lnTo>
                    <a:pt x="1818563" y="1092200"/>
                  </a:lnTo>
                  <a:lnTo>
                    <a:pt x="1757464" y="1092200"/>
                  </a:lnTo>
                  <a:lnTo>
                    <a:pt x="1757464" y="1168400"/>
                  </a:lnTo>
                  <a:lnTo>
                    <a:pt x="1757464" y="1244600"/>
                  </a:lnTo>
                  <a:lnTo>
                    <a:pt x="1683372" y="1244600"/>
                  </a:lnTo>
                  <a:lnTo>
                    <a:pt x="1683372" y="1346200"/>
                  </a:lnTo>
                  <a:lnTo>
                    <a:pt x="1683258" y="1358900"/>
                  </a:lnTo>
                  <a:lnTo>
                    <a:pt x="1682546" y="1397000"/>
                  </a:lnTo>
                  <a:lnTo>
                    <a:pt x="1679651" y="1409700"/>
                  </a:lnTo>
                  <a:lnTo>
                    <a:pt x="1294244" y="1409700"/>
                  </a:lnTo>
                  <a:lnTo>
                    <a:pt x="1291348" y="1397000"/>
                  </a:lnTo>
                  <a:lnTo>
                    <a:pt x="1290650" y="1358900"/>
                  </a:lnTo>
                  <a:lnTo>
                    <a:pt x="1290523" y="1346200"/>
                  </a:lnTo>
                  <a:lnTo>
                    <a:pt x="1293926" y="1333500"/>
                  </a:lnTo>
                  <a:lnTo>
                    <a:pt x="1303832" y="1320800"/>
                  </a:lnTo>
                  <a:lnTo>
                    <a:pt x="1670062" y="1320800"/>
                  </a:lnTo>
                  <a:lnTo>
                    <a:pt x="1679968" y="1333500"/>
                  </a:lnTo>
                  <a:lnTo>
                    <a:pt x="1683372" y="1346200"/>
                  </a:lnTo>
                  <a:lnTo>
                    <a:pt x="1683372" y="1244600"/>
                  </a:lnTo>
                  <a:lnTo>
                    <a:pt x="1216431" y="1244600"/>
                  </a:lnTo>
                  <a:lnTo>
                    <a:pt x="1216431" y="1168400"/>
                  </a:lnTo>
                  <a:lnTo>
                    <a:pt x="1757464" y="1168400"/>
                  </a:lnTo>
                  <a:lnTo>
                    <a:pt x="1757464" y="1092200"/>
                  </a:lnTo>
                  <a:lnTo>
                    <a:pt x="1155331" y="1092200"/>
                  </a:lnTo>
                  <a:lnTo>
                    <a:pt x="1143520" y="1104900"/>
                  </a:lnTo>
                  <a:lnTo>
                    <a:pt x="1135900" y="1117600"/>
                  </a:lnTo>
                  <a:lnTo>
                    <a:pt x="1133208" y="1130300"/>
                  </a:lnTo>
                  <a:lnTo>
                    <a:pt x="1133208" y="1282700"/>
                  </a:lnTo>
                  <a:lnTo>
                    <a:pt x="1141298" y="1308100"/>
                  </a:lnTo>
                  <a:lnTo>
                    <a:pt x="1161364" y="1320800"/>
                  </a:lnTo>
                  <a:lnTo>
                    <a:pt x="1187119" y="1333500"/>
                  </a:lnTo>
                  <a:lnTo>
                    <a:pt x="1212278" y="1320800"/>
                  </a:lnTo>
                  <a:lnTo>
                    <a:pt x="1212278" y="1409700"/>
                  </a:lnTo>
                  <a:lnTo>
                    <a:pt x="1128458" y="1409700"/>
                  </a:lnTo>
                  <a:lnTo>
                    <a:pt x="1114044" y="1397000"/>
                  </a:lnTo>
                  <a:lnTo>
                    <a:pt x="1107351" y="1397000"/>
                  </a:lnTo>
                  <a:lnTo>
                    <a:pt x="1100442" y="1384300"/>
                  </a:lnTo>
                  <a:lnTo>
                    <a:pt x="1095654" y="1380274"/>
                  </a:lnTo>
                  <a:lnTo>
                    <a:pt x="1095654" y="1549400"/>
                  </a:lnTo>
                  <a:lnTo>
                    <a:pt x="1092923" y="1587500"/>
                  </a:lnTo>
                  <a:lnTo>
                    <a:pt x="1080579" y="1625600"/>
                  </a:lnTo>
                  <a:lnTo>
                    <a:pt x="1049578" y="1676400"/>
                  </a:lnTo>
                  <a:lnTo>
                    <a:pt x="1005535" y="1701800"/>
                  </a:lnTo>
                  <a:lnTo>
                    <a:pt x="955954" y="1714500"/>
                  </a:lnTo>
                  <a:lnTo>
                    <a:pt x="910259" y="1714500"/>
                  </a:lnTo>
                  <a:lnTo>
                    <a:pt x="869810" y="1701800"/>
                  </a:lnTo>
                  <a:lnTo>
                    <a:pt x="835964" y="1676400"/>
                  </a:lnTo>
                  <a:lnTo>
                    <a:pt x="793584" y="1612900"/>
                  </a:lnTo>
                  <a:lnTo>
                    <a:pt x="787781" y="1574800"/>
                  </a:lnTo>
                  <a:lnTo>
                    <a:pt x="789457" y="1536700"/>
                  </a:lnTo>
                  <a:lnTo>
                    <a:pt x="796772" y="1498600"/>
                  </a:lnTo>
                  <a:lnTo>
                    <a:pt x="813117" y="1473200"/>
                  </a:lnTo>
                  <a:lnTo>
                    <a:pt x="841883" y="1447800"/>
                  </a:lnTo>
                  <a:lnTo>
                    <a:pt x="902741" y="1574800"/>
                  </a:lnTo>
                  <a:lnTo>
                    <a:pt x="923823" y="1600200"/>
                  </a:lnTo>
                  <a:lnTo>
                    <a:pt x="949096" y="1600200"/>
                  </a:lnTo>
                  <a:lnTo>
                    <a:pt x="970305" y="1587500"/>
                  </a:lnTo>
                  <a:lnTo>
                    <a:pt x="979220" y="1549400"/>
                  </a:lnTo>
                  <a:lnTo>
                    <a:pt x="934821" y="1447800"/>
                  </a:lnTo>
                  <a:lnTo>
                    <a:pt x="929271" y="1435100"/>
                  </a:lnTo>
                  <a:lnTo>
                    <a:pt x="923798" y="1435100"/>
                  </a:lnTo>
                  <a:lnTo>
                    <a:pt x="918591" y="1422400"/>
                  </a:lnTo>
                  <a:lnTo>
                    <a:pt x="918718" y="1409700"/>
                  </a:lnTo>
                  <a:lnTo>
                    <a:pt x="977049" y="1409700"/>
                  </a:lnTo>
                  <a:lnTo>
                    <a:pt x="1017257" y="1422400"/>
                  </a:lnTo>
                  <a:lnTo>
                    <a:pt x="1049566" y="1447800"/>
                  </a:lnTo>
                  <a:lnTo>
                    <a:pt x="1073632" y="1485900"/>
                  </a:lnTo>
                  <a:lnTo>
                    <a:pt x="1089101" y="1511300"/>
                  </a:lnTo>
                  <a:lnTo>
                    <a:pt x="1095654" y="1549400"/>
                  </a:lnTo>
                  <a:lnTo>
                    <a:pt x="1095654" y="1380274"/>
                  </a:lnTo>
                  <a:lnTo>
                    <a:pt x="1085367" y="1371600"/>
                  </a:lnTo>
                  <a:lnTo>
                    <a:pt x="1054188" y="1358900"/>
                  </a:lnTo>
                  <a:lnTo>
                    <a:pt x="1016342" y="1346200"/>
                  </a:lnTo>
                  <a:lnTo>
                    <a:pt x="921893" y="1320800"/>
                  </a:lnTo>
                  <a:lnTo>
                    <a:pt x="879335" y="1333500"/>
                  </a:lnTo>
                  <a:lnTo>
                    <a:pt x="863015" y="1295400"/>
                  </a:lnTo>
                  <a:lnTo>
                    <a:pt x="824915" y="1206500"/>
                  </a:lnTo>
                  <a:lnTo>
                    <a:pt x="808583" y="1168400"/>
                  </a:lnTo>
                  <a:lnTo>
                    <a:pt x="808583" y="1371600"/>
                  </a:lnTo>
                  <a:lnTo>
                    <a:pt x="777697" y="1397000"/>
                  </a:lnTo>
                  <a:lnTo>
                    <a:pt x="749388" y="1422400"/>
                  </a:lnTo>
                  <a:lnTo>
                    <a:pt x="726109" y="1460500"/>
                  </a:lnTo>
                  <a:lnTo>
                    <a:pt x="710349" y="1511300"/>
                  </a:lnTo>
                  <a:lnTo>
                    <a:pt x="704545" y="1562100"/>
                  </a:lnTo>
                  <a:lnTo>
                    <a:pt x="710768" y="1612900"/>
                  </a:lnTo>
                  <a:lnTo>
                    <a:pt x="726008" y="1651000"/>
                  </a:lnTo>
                  <a:lnTo>
                    <a:pt x="745083" y="1689100"/>
                  </a:lnTo>
                  <a:lnTo>
                    <a:pt x="762800" y="1714500"/>
                  </a:lnTo>
                  <a:lnTo>
                    <a:pt x="417385" y="1714500"/>
                  </a:lnTo>
                  <a:lnTo>
                    <a:pt x="422744" y="1701800"/>
                  </a:lnTo>
                  <a:lnTo>
                    <a:pt x="431609" y="1689100"/>
                  </a:lnTo>
                  <a:lnTo>
                    <a:pt x="441350" y="1676400"/>
                  </a:lnTo>
                  <a:lnTo>
                    <a:pt x="449351" y="1663700"/>
                  </a:lnTo>
                  <a:lnTo>
                    <a:pt x="458228" y="1651000"/>
                  </a:lnTo>
                  <a:lnTo>
                    <a:pt x="463689" y="1625600"/>
                  </a:lnTo>
                  <a:lnTo>
                    <a:pt x="467512" y="1612900"/>
                  </a:lnTo>
                  <a:lnTo>
                    <a:pt x="471487" y="1600200"/>
                  </a:lnTo>
                  <a:lnTo>
                    <a:pt x="599071" y="1600200"/>
                  </a:lnTo>
                  <a:lnTo>
                    <a:pt x="616737" y="1587500"/>
                  </a:lnTo>
                  <a:lnTo>
                    <a:pt x="630872" y="1574800"/>
                  </a:lnTo>
                  <a:lnTo>
                    <a:pt x="646811" y="1536700"/>
                  </a:lnTo>
                  <a:lnTo>
                    <a:pt x="652564" y="1524000"/>
                  </a:lnTo>
                  <a:lnTo>
                    <a:pt x="669861" y="1485900"/>
                  </a:lnTo>
                  <a:lnTo>
                    <a:pt x="676224" y="1473200"/>
                  </a:lnTo>
                  <a:lnTo>
                    <a:pt x="746163" y="1333500"/>
                  </a:lnTo>
                  <a:lnTo>
                    <a:pt x="752106" y="1320800"/>
                  </a:lnTo>
                  <a:lnTo>
                    <a:pt x="758710" y="1308100"/>
                  </a:lnTo>
                  <a:lnTo>
                    <a:pt x="766318" y="1295400"/>
                  </a:lnTo>
                  <a:lnTo>
                    <a:pt x="778319" y="1295400"/>
                  </a:lnTo>
                  <a:lnTo>
                    <a:pt x="781596" y="1308100"/>
                  </a:lnTo>
                  <a:lnTo>
                    <a:pt x="785533" y="1320800"/>
                  </a:lnTo>
                  <a:lnTo>
                    <a:pt x="790562" y="1333500"/>
                  </a:lnTo>
                  <a:lnTo>
                    <a:pt x="795540" y="1333500"/>
                  </a:lnTo>
                  <a:lnTo>
                    <a:pt x="799744" y="1346200"/>
                  </a:lnTo>
                  <a:lnTo>
                    <a:pt x="803871" y="1358900"/>
                  </a:lnTo>
                  <a:lnTo>
                    <a:pt x="808583" y="1371600"/>
                  </a:lnTo>
                  <a:lnTo>
                    <a:pt x="808583" y="1168400"/>
                  </a:lnTo>
                  <a:lnTo>
                    <a:pt x="919568" y="1168400"/>
                  </a:lnTo>
                  <a:lnTo>
                    <a:pt x="932662" y="1181100"/>
                  </a:lnTo>
                  <a:lnTo>
                    <a:pt x="937602" y="1193800"/>
                  </a:lnTo>
                  <a:lnTo>
                    <a:pt x="929144" y="1206500"/>
                  </a:lnTo>
                  <a:lnTo>
                    <a:pt x="910551" y="1206500"/>
                  </a:lnTo>
                  <a:lnTo>
                    <a:pt x="891946" y="1219200"/>
                  </a:lnTo>
                  <a:lnTo>
                    <a:pt x="883500" y="1244600"/>
                  </a:lnTo>
                  <a:lnTo>
                    <a:pt x="893673" y="1270000"/>
                  </a:lnTo>
                  <a:lnTo>
                    <a:pt x="919099" y="1282700"/>
                  </a:lnTo>
                  <a:lnTo>
                    <a:pt x="952169" y="1282700"/>
                  </a:lnTo>
                  <a:lnTo>
                    <a:pt x="985227" y="1257300"/>
                  </a:lnTo>
                  <a:lnTo>
                    <a:pt x="1010666" y="1231900"/>
                  </a:lnTo>
                  <a:lnTo>
                    <a:pt x="1020838" y="1193800"/>
                  </a:lnTo>
                  <a:lnTo>
                    <a:pt x="1016304" y="1168400"/>
                  </a:lnTo>
                  <a:lnTo>
                    <a:pt x="1014031" y="1155700"/>
                  </a:lnTo>
                  <a:lnTo>
                    <a:pt x="995413" y="1117600"/>
                  </a:lnTo>
                  <a:lnTo>
                    <a:pt x="967651" y="1104900"/>
                  </a:lnTo>
                  <a:lnTo>
                    <a:pt x="933437" y="1092200"/>
                  </a:lnTo>
                  <a:lnTo>
                    <a:pt x="726440" y="1092200"/>
                  </a:lnTo>
                  <a:lnTo>
                    <a:pt x="714641" y="1104900"/>
                  </a:lnTo>
                  <a:lnTo>
                    <a:pt x="707161" y="1117600"/>
                  </a:lnTo>
                  <a:lnTo>
                    <a:pt x="704545" y="1130300"/>
                  </a:lnTo>
                  <a:lnTo>
                    <a:pt x="709091" y="1143000"/>
                  </a:lnTo>
                  <a:lnTo>
                    <a:pt x="719429" y="1168400"/>
                  </a:lnTo>
                  <a:lnTo>
                    <a:pt x="730656" y="1193800"/>
                  </a:lnTo>
                  <a:lnTo>
                    <a:pt x="737831" y="1206500"/>
                  </a:lnTo>
                  <a:lnTo>
                    <a:pt x="679577" y="1206500"/>
                  </a:lnTo>
                  <a:lnTo>
                    <a:pt x="679577" y="1295400"/>
                  </a:lnTo>
                  <a:lnTo>
                    <a:pt x="666127" y="1320800"/>
                  </a:lnTo>
                  <a:lnTo>
                    <a:pt x="638187" y="1384300"/>
                  </a:lnTo>
                  <a:lnTo>
                    <a:pt x="608050" y="1435100"/>
                  </a:lnTo>
                  <a:lnTo>
                    <a:pt x="588010" y="1473200"/>
                  </a:lnTo>
                  <a:lnTo>
                    <a:pt x="525564" y="1348422"/>
                  </a:lnTo>
                  <a:lnTo>
                    <a:pt x="525564" y="1524000"/>
                  </a:lnTo>
                  <a:lnTo>
                    <a:pt x="470928" y="1524000"/>
                  </a:lnTo>
                  <a:lnTo>
                    <a:pt x="465810" y="1511300"/>
                  </a:lnTo>
                  <a:lnTo>
                    <a:pt x="463003" y="1485900"/>
                  </a:lnTo>
                  <a:lnTo>
                    <a:pt x="453161" y="1460500"/>
                  </a:lnTo>
                  <a:lnTo>
                    <a:pt x="426935" y="1422400"/>
                  </a:lnTo>
                  <a:lnTo>
                    <a:pt x="418757" y="1409700"/>
                  </a:lnTo>
                  <a:lnTo>
                    <a:pt x="410781" y="1397000"/>
                  </a:lnTo>
                  <a:lnTo>
                    <a:pt x="403288" y="1397000"/>
                  </a:lnTo>
                  <a:lnTo>
                    <a:pt x="412648" y="1358900"/>
                  </a:lnTo>
                  <a:lnTo>
                    <a:pt x="434022" y="1333500"/>
                  </a:lnTo>
                  <a:lnTo>
                    <a:pt x="525564" y="1524000"/>
                  </a:lnTo>
                  <a:lnTo>
                    <a:pt x="525564" y="1348422"/>
                  </a:lnTo>
                  <a:lnTo>
                    <a:pt x="518096" y="1333500"/>
                  </a:lnTo>
                  <a:lnTo>
                    <a:pt x="499021" y="1295400"/>
                  </a:lnTo>
                  <a:lnTo>
                    <a:pt x="679577" y="1295400"/>
                  </a:lnTo>
                  <a:lnTo>
                    <a:pt x="679577" y="1206500"/>
                  </a:lnTo>
                  <a:lnTo>
                    <a:pt x="459003" y="1206500"/>
                  </a:lnTo>
                  <a:lnTo>
                    <a:pt x="455879" y="1193800"/>
                  </a:lnTo>
                  <a:lnTo>
                    <a:pt x="451777" y="1193800"/>
                  </a:lnTo>
                  <a:lnTo>
                    <a:pt x="447116" y="1181100"/>
                  </a:lnTo>
                  <a:lnTo>
                    <a:pt x="442353" y="1168400"/>
                  </a:lnTo>
                  <a:lnTo>
                    <a:pt x="486143" y="1168400"/>
                  </a:lnTo>
                  <a:lnTo>
                    <a:pt x="505206" y="1155700"/>
                  </a:lnTo>
                  <a:lnTo>
                    <a:pt x="513105" y="1130300"/>
                  </a:lnTo>
                  <a:lnTo>
                    <a:pt x="510146" y="1117600"/>
                  </a:lnTo>
                  <a:lnTo>
                    <a:pt x="502081" y="1104900"/>
                  </a:lnTo>
                  <a:lnTo>
                    <a:pt x="490181" y="1092200"/>
                  </a:lnTo>
                  <a:lnTo>
                    <a:pt x="388251" y="1092200"/>
                  </a:lnTo>
                  <a:lnTo>
                    <a:pt x="388251" y="1524000"/>
                  </a:lnTo>
                  <a:lnTo>
                    <a:pt x="388251" y="1600200"/>
                  </a:lnTo>
                  <a:lnTo>
                    <a:pt x="382739" y="1612900"/>
                  </a:lnTo>
                  <a:lnTo>
                    <a:pt x="379044" y="1625600"/>
                  </a:lnTo>
                  <a:lnTo>
                    <a:pt x="374319" y="1638300"/>
                  </a:lnTo>
                  <a:lnTo>
                    <a:pt x="365785" y="1651000"/>
                  </a:lnTo>
                  <a:lnTo>
                    <a:pt x="341909" y="1676400"/>
                  </a:lnTo>
                  <a:lnTo>
                    <a:pt x="335013" y="1676400"/>
                  </a:lnTo>
                  <a:lnTo>
                    <a:pt x="330657" y="1689100"/>
                  </a:lnTo>
                  <a:lnTo>
                    <a:pt x="290664" y="1701800"/>
                  </a:lnTo>
                  <a:lnTo>
                    <a:pt x="246570" y="1714500"/>
                  </a:lnTo>
                  <a:lnTo>
                    <a:pt x="202222" y="1714500"/>
                  </a:lnTo>
                  <a:lnTo>
                    <a:pt x="161417" y="1701800"/>
                  </a:lnTo>
                  <a:lnTo>
                    <a:pt x="127965" y="1676400"/>
                  </a:lnTo>
                  <a:lnTo>
                    <a:pt x="102946" y="1638300"/>
                  </a:lnTo>
                  <a:lnTo>
                    <a:pt x="88112" y="1600200"/>
                  </a:lnTo>
                  <a:lnTo>
                    <a:pt x="83756" y="1562100"/>
                  </a:lnTo>
                  <a:lnTo>
                    <a:pt x="90195" y="1511300"/>
                  </a:lnTo>
                  <a:lnTo>
                    <a:pt x="107734" y="1473200"/>
                  </a:lnTo>
                  <a:lnTo>
                    <a:pt x="136664" y="1447800"/>
                  </a:lnTo>
                  <a:lnTo>
                    <a:pt x="177304" y="1422400"/>
                  </a:lnTo>
                  <a:lnTo>
                    <a:pt x="204343" y="1409700"/>
                  </a:lnTo>
                  <a:lnTo>
                    <a:pt x="279933" y="1409700"/>
                  </a:lnTo>
                  <a:lnTo>
                    <a:pt x="277634" y="1422400"/>
                  </a:lnTo>
                  <a:lnTo>
                    <a:pt x="273367" y="1435100"/>
                  </a:lnTo>
                  <a:lnTo>
                    <a:pt x="267652" y="1435100"/>
                  </a:lnTo>
                  <a:lnTo>
                    <a:pt x="260997" y="1447800"/>
                  </a:lnTo>
                  <a:lnTo>
                    <a:pt x="231203" y="1498600"/>
                  </a:lnTo>
                  <a:lnTo>
                    <a:pt x="207162" y="1536700"/>
                  </a:lnTo>
                  <a:lnTo>
                    <a:pt x="199542" y="1574800"/>
                  </a:lnTo>
                  <a:lnTo>
                    <a:pt x="218998" y="1600200"/>
                  </a:lnTo>
                  <a:lnTo>
                    <a:pt x="388251" y="1600200"/>
                  </a:lnTo>
                  <a:lnTo>
                    <a:pt x="388251" y="1524000"/>
                  </a:lnTo>
                  <a:lnTo>
                    <a:pt x="313334" y="1524000"/>
                  </a:lnTo>
                  <a:lnTo>
                    <a:pt x="319024" y="1511300"/>
                  </a:lnTo>
                  <a:lnTo>
                    <a:pt x="329057" y="1485900"/>
                  </a:lnTo>
                  <a:lnTo>
                    <a:pt x="340588" y="1473200"/>
                  </a:lnTo>
                  <a:lnTo>
                    <a:pt x="350799" y="1460500"/>
                  </a:lnTo>
                  <a:lnTo>
                    <a:pt x="362140" y="1473200"/>
                  </a:lnTo>
                  <a:lnTo>
                    <a:pt x="373126" y="1485900"/>
                  </a:lnTo>
                  <a:lnTo>
                    <a:pt x="382308" y="1498600"/>
                  </a:lnTo>
                  <a:lnTo>
                    <a:pt x="388251" y="1524000"/>
                  </a:lnTo>
                  <a:lnTo>
                    <a:pt x="388251" y="1092200"/>
                  </a:lnTo>
                  <a:lnTo>
                    <a:pt x="313334" y="1092200"/>
                  </a:lnTo>
                  <a:lnTo>
                    <a:pt x="288544" y="1104900"/>
                  </a:lnTo>
                  <a:lnTo>
                    <a:pt x="276834" y="1130300"/>
                  </a:lnTo>
                  <a:lnTo>
                    <a:pt x="279438" y="1143000"/>
                  </a:lnTo>
                  <a:lnTo>
                    <a:pt x="297586" y="1168400"/>
                  </a:lnTo>
                  <a:lnTo>
                    <a:pt x="354952" y="1168400"/>
                  </a:lnTo>
                  <a:lnTo>
                    <a:pt x="358305" y="1181100"/>
                  </a:lnTo>
                  <a:lnTo>
                    <a:pt x="360083" y="1181100"/>
                  </a:lnTo>
                  <a:lnTo>
                    <a:pt x="363321" y="1193800"/>
                  </a:lnTo>
                  <a:lnTo>
                    <a:pt x="384340" y="1244600"/>
                  </a:lnTo>
                  <a:lnTo>
                    <a:pt x="380390" y="1257300"/>
                  </a:lnTo>
                  <a:lnTo>
                    <a:pt x="363867" y="1282700"/>
                  </a:lnTo>
                  <a:lnTo>
                    <a:pt x="343992" y="1308100"/>
                  </a:lnTo>
                  <a:lnTo>
                    <a:pt x="329984" y="1346200"/>
                  </a:lnTo>
                  <a:lnTo>
                    <a:pt x="300672" y="1333500"/>
                  </a:lnTo>
                  <a:lnTo>
                    <a:pt x="265379" y="1333500"/>
                  </a:lnTo>
                  <a:lnTo>
                    <a:pt x="225945" y="1320800"/>
                  </a:lnTo>
                  <a:lnTo>
                    <a:pt x="185051" y="1333500"/>
                  </a:lnTo>
                  <a:lnTo>
                    <a:pt x="145681" y="1346200"/>
                  </a:lnTo>
                  <a:lnTo>
                    <a:pt x="108927" y="1358900"/>
                  </a:lnTo>
                  <a:lnTo>
                    <a:pt x="75946" y="1397000"/>
                  </a:lnTo>
                  <a:lnTo>
                    <a:pt x="47815" y="1422400"/>
                  </a:lnTo>
                  <a:lnTo>
                    <a:pt x="25692" y="1460500"/>
                  </a:lnTo>
                  <a:lnTo>
                    <a:pt x="10680" y="1498600"/>
                  </a:lnTo>
                  <a:lnTo>
                    <a:pt x="3898" y="1549400"/>
                  </a:lnTo>
                  <a:lnTo>
                    <a:pt x="6464" y="1600200"/>
                  </a:lnTo>
                  <a:lnTo>
                    <a:pt x="18694" y="1651000"/>
                  </a:lnTo>
                  <a:lnTo>
                    <a:pt x="35115" y="1676400"/>
                  </a:lnTo>
                  <a:lnTo>
                    <a:pt x="50457" y="1701800"/>
                  </a:lnTo>
                  <a:lnTo>
                    <a:pt x="59474" y="1714500"/>
                  </a:lnTo>
                  <a:lnTo>
                    <a:pt x="1206" y="1714500"/>
                  </a:lnTo>
                  <a:lnTo>
                    <a:pt x="368" y="1752600"/>
                  </a:lnTo>
                  <a:lnTo>
                    <a:pt x="0" y="1778000"/>
                  </a:lnTo>
                  <a:lnTo>
                    <a:pt x="3352" y="1790700"/>
                  </a:lnTo>
                  <a:lnTo>
                    <a:pt x="2346287" y="1790700"/>
                  </a:lnTo>
                  <a:lnTo>
                    <a:pt x="2349639" y="1778000"/>
                  </a:lnTo>
                  <a:close/>
                </a:path>
              </a:pathLst>
            </a:custGeom>
            <a:solidFill>
              <a:srgbClr val="3B9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83598" y="3210723"/>
              <a:ext cx="108205" cy="1082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83598" y="2977666"/>
              <a:ext cx="104041" cy="1082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87286" y="2977666"/>
              <a:ext cx="108204" cy="10820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79650" y="3448674"/>
            <a:ext cx="2365770" cy="179069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67895" y="1097501"/>
            <a:ext cx="14182725" cy="485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spc="10" dirty="0">
                <a:solidFill>
                  <a:srgbClr val="00597A"/>
                </a:solidFill>
                <a:latin typeface="Tahoma"/>
                <a:cs typeface="Tahoma"/>
              </a:rPr>
              <a:t>ФЕДЕРАЛЬНЫЙ</a:t>
            </a:r>
            <a:r>
              <a:rPr sz="3000" spc="-5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sz="3000" spc="10" dirty="0">
                <a:solidFill>
                  <a:srgbClr val="00597A"/>
                </a:solidFill>
                <a:latin typeface="Tahoma"/>
                <a:cs typeface="Tahoma"/>
              </a:rPr>
              <a:t>ПРОЕКТ</a:t>
            </a:r>
            <a:r>
              <a:rPr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sz="3000" spc="10" dirty="0">
                <a:solidFill>
                  <a:srgbClr val="00597A"/>
                </a:solidFill>
                <a:latin typeface="Tahoma"/>
                <a:cs typeface="Tahoma"/>
              </a:rPr>
              <a:t>«ФОРМИРОВАНИЕ</a:t>
            </a:r>
            <a:r>
              <a:rPr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sz="3000" spc="10" dirty="0">
                <a:solidFill>
                  <a:srgbClr val="00597A"/>
                </a:solidFill>
                <a:latin typeface="Tahoma"/>
                <a:cs typeface="Tahoma"/>
              </a:rPr>
              <a:t>КОМФОРТНОЙ</a:t>
            </a:r>
            <a:r>
              <a:rPr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sz="3000" spc="10" dirty="0">
                <a:solidFill>
                  <a:srgbClr val="00597A"/>
                </a:solidFill>
                <a:latin typeface="Tahoma"/>
                <a:cs typeface="Tahoma"/>
              </a:rPr>
              <a:t>ГОРОДСКОЙ</a:t>
            </a:r>
            <a:r>
              <a:rPr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sz="3000" spc="10" dirty="0">
                <a:solidFill>
                  <a:srgbClr val="00597A"/>
                </a:solidFill>
                <a:latin typeface="Tahoma"/>
                <a:cs typeface="Tahoma"/>
              </a:rPr>
              <a:t>СРЕДЫ»</a:t>
            </a:r>
            <a:endParaRPr sz="3000" dirty="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821952" y="8903759"/>
            <a:ext cx="1360170" cy="6242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250" b="1" spc="10" dirty="0">
                <a:solidFill>
                  <a:srgbClr val="FFFFFF"/>
                </a:solidFill>
                <a:latin typeface="Tahoma"/>
                <a:cs typeface="Tahoma"/>
              </a:rPr>
              <a:t>744,23</a:t>
            </a:r>
            <a:endParaRPr sz="22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650" b="1" spc="-5" dirty="0">
                <a:solidFill>
                  <a:srgbClr val="FFFFFF"/>
                </a:solidFill>
                <a:latin typeface="Tahoma"/>
                <a:cs typeface="Tahoma"/>
              </a:rPr>
              <a:t>млн.</a:t>
            </a:r>
            <a:r>
              <a:rPr sz="165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b="1" spc="-5" dirty="0">
                <a:solidFill>
                  <a:srgbClr val="FFFFFF"/>
                </a:solidFill>
                <a:latin typeface="Tahoma"/>
                <a:cs typeface="Tahoma"/>
              </a:rPr>
              <a:t>рублей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06809" y="6766716"/>
            <a:ext cx="1235710" cy="59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200" b="1" spc="20" dirty="0">
                <a:solidFill>
                  <a:srgbClr val="FFFFFF"/>
                </a:solidFill>
                <a:latin typeface="Tahoma"/>
                <a:cs typeface="Tahoma"/>
              </a:rPr>
              <a:t>31,01</a:t>
            </a:r>
            <a:endParaRPr sz="2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450" b="1" spc="20" dirty="0">
                <a:solidFill>
                  <a:srgbClr val="FFFFFF"/>
                </a:solidFill>
                <a:latin typeface="Tahoma"/>
                <a:cs typeface="Tahoma"/>
              </a:rPr>
              <a:t>млн.</a:t>
            </a:r>
            <a:r>
              <a:rPr sz="145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FFFFFF"/>
                </a:solidFill>
                <a:latin typeface="Tahoma"/>
                <a:cs typeface="Tahoma"/>
              </a:rPr>
              <a:t>рублей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13972" y="2250916"/>
            <a:ext cx="181820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u="sng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В </a:t>
            </a:r>
            <a:r>
              <a:rPr lang="ru-RU" sz="2500" u="sng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рамках федерального проекта с 2017 по 2022 год реализовано </a:t>
            </a:r>
            <a:r>
              <a:rPr lang="ru-RU" sz="2500" b="1" u="sng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1224</a:t>
            </a:r>
            <a:r>
              <a:rPr lang="ru-RU" sz="2500" u="sng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объекта, из них: 357 общественных пространств и 867 дворовых территорий многоквартирных домов.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67340" y="5787943"/>
            <a:ext cx="1052563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областного и федерального бюджетов 2017-2022 гг., млн. руб.</a:t>
            </a: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941749"/>
              </p:ext>
            </p:extLst>
          </p:nvPr>
        </p:nvGraphicFramePr>
        <p:xfrm>
          <a:off x="11576050" y="6361365"/>
          <a:ext cx="7772400" cy="3606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1786840" y="5800107"/>
            <a:ext cx="77140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Планируемое финансирование в 2023 году, млн. руб.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284913139"/>
              </p:ext>
            </p:extLst>
          </p:nvPr>
        </p:nvGraphicFramePr>
        <p:xfrm>
          <a:off x="1010650" y="6248970"/>
          <a:ext cx="9039018" cy="383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"/>
          <p:cNvGrpSpPr>
            <a:grpSpLocks noChangeAspect="1"/>
          </p:cNvGrpSpPr>
          <p:nvPr/>
        </p:nvGrpSpPr>
        <p:grpSpPr bwMode="auto">
          <a:xfrm>
            <a:off x="-73546" y="3133772"/>
            <a:ext cx="21179622" cy="7146612"/>
            <a:chOff x="4057" y="2625"/>
            <a:chExt cx="1269" cy="273"/>
          </a:xfrm>
          <a:solidFill>
            <a:schemeClr val="bg2">
              <a:lumMod val="90000"/>
              <a:alpha val="10000"/>
            </a:schemeClr>
          </a:solidFill>
        </p:grpSpPr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4289" y="2659"/>
              <a:ext cx="235" cy="232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142" y="18"/>
                </a:cxn>
                <a:cxn ang="0">
                  <a:pos x="235" y="25"/>
                </a:cxn>
                <a:cxn ang="0">
                  <a:pos x="221" y="232"/>
                </a:cxn>
                <a:cxn ang="0">
                  <a:pos x="193" y="189"/>
                </a:cxn>
                <a:cxn ang="0">
                  <a:pos x="126" y="232"/>
                </a:cxn>
                <a:cxn ang="0">
                  <a:pos x="235" y="25"/>
                </a:cxn>
                <a:cxn ang="0">
                  <a:pos x="221" y="157"/>
                </a:cxn>
                <a:cxn ang="0">
                  <a:pos x="191" y="136"/>
                </a:cxn>
                <a:cxn ang="0">
                  <a:pos x="191" y="125"/>
                </a:cxn>
                <a:cxn ang="0">
                  <a:pos x="221" y="103"/>
                </a:cxn>
                <a:cxn ang="0">
                  <a:pos x="191" y="125"/>
                </a:cxn>
                <a:cxn ang="0">
                  <a:pos x="221" y="91"/>
                </a:cxn>
                <a:cxn ang="0">
                  <a:pos x="191" y="69"/>
                </a:cxn>
                <a:cxn ang="0">
                  <a:pos x="191" y="59"/>
                </a:cxn>
                <a:cxn ang="0">
                  <a:pos x="221" y="37"/>
                </a:cxn>
                <a:cxn ang="0">
                  <a:pos x="191" y="59"/>
                </a:cxn>
                <a:cxn ang="0">
                  <a:pos x="170" y="157"/>
                </a:cxn>
                <a:cxn ang="0">
                  <a:pos x="140" y="136"/>
                </a:cxn>
                <a:cxn ang="0">
                  <a:pos x="140" y="125"/>
                </a:cxn>
                <a:cxn ang="0">
                  <a:pos x="170" y="103"/>
                </a:cxn>
                <a:cxn ang="0">
                  <a:pos x="140" y="125"/>
                </a:cxn>
                <a:cxn ang="0">
                  <a:pos x="170" y="91"/>
                </a:cxn>
                <a:cxn ang="0">
                  <a:pos x="140" y="69"/>
                </a:cxn>
                <a:cxn ang="0">
                  <a:pos x="140" y="59"/>
                </a:cxn>
                <a:cxn ang="0">
                  <a:pos x="170" y="37"/>
                </a:cxn>
                <a:cxn ang="0">
                  <a:pos x="140" y="59"/>
                </a:cxn>
                <a:cxn ang="0">
                  <a:pos x="94" y="80"/>
                </a:cxn>
                <a:cxn ang="0">
                  <a:pos x="16" y="61"/>
                </a:cxn>
                <a:cxn ang="0">
                  <a:pos x="112" y="86"/>
                </a:cxn>
                <a:cxn ang="0">
                  <a:pos x="96" y="232"/>
                </a:cxn>
                <a:cxn ang="0">
                  <a:pos x="69" y="189"/>
                </a:cxn>
                <a:cxn ang="0">
                  <a:pos x="0" y="232"/>
                </a:cxn>
                <a:cxn ang="0">
                  <a:pos x="112" y="86"/>
                </a:cxn>
                <a:cxn ang="0">
                  <a:pos x="96" y="157"/>
                </a:cxn>
                <a:cxn ang="0">
                  <a:pos x="66" y="136"/>
                </a:cxn>
                <a:cxn ang="0">
                  <a:pos x="66" y="125"/>
                </a:cxn>
                <a:cxn ang="0">
                  <a:pos x="96" y="103"/>
                </a:cxn>
                <a:cxn ang="0">
                  <a:pos x="66" y="125"/>
                </a:cxn>
                <a:cxn ang="0">
                  <a:pos x="44" y="157"/>
                </a:cxn>
                <a:cxn ang="0">
                  <a:pos x="16" y="136"/>
                </a:cxn>
                <a:cxn ang="0">
                  <a:pos x="16" y="125"/>
                </a:cxn>
                <a:cxn ang="0">
                  <a:pos x="44" y="103"/>
                </a:cxn>
                <a:cxn ang="0">
                  <a:pos x="16" y="125"/>
                </a:cxn>
              </a:cxnLst>
              <a:rect l="0" t="0" r="r" b="b"/>
              <a:pathLst>
                <a:path w="235" h="232">
                  <a:moveTo>
                    <a:pt x="142" y="0"/>
                  </a:moveTo>
                  <a:lnTo>
                    <a:pt x="220" y="0"/>
                  </a:lnTo>
                  <a:lnTo>
                    <a:pt x="220" y="18"/>
                  </a:lnTo>
                  <a:lnTo>
                    <a:pt x="142" y="18"/>
                  </a:lnTo>
                  <a:lnTo>
                    <a:pt x="142" y="0"/>
                  </a:lnTo>
                  <a:close/>
                  <a:moveTo>
                    <a:pt x="235" y="25"/>
                  </a:moveTo>
                  <a:lnTo>
                    <a:pt x="235" y="232"/>
                  </a:lnTo>
                  <a:lnTo>
                    <a:pt x="221" y="232"/>
                  </a:lnTo>
                  <a:lnTo>
                    <a:pt x="221" y="189"/>
                  </a:lnTo>
                  <a:lnTo>
                    <a:pt x="193" y="189"/>
                  </a:lnTo>
                  <a:lnTo>
                    <a:pt x="193" y="232"/>
                  </a:lnTo>
                  <a:lnTo>
                    <a:pt x="126" y="232"/>
                  </a:lnTo>
                  <a:lnTo>
                    <a:pt x="126" y="25"/>
                  </a:lnTo>
                  <a:lnTo>
                    <a:pt x="235" y="25"/>
                  </a:lnTo>
                  <a:close/>
                  <a:moveTo>
                    <a:pt x="191" y="157"/>
                  </a:moveTo>
                  <a:lnTo>
                    <a:pt x="221" y="157"/>
                  </a:lnTo>
                  <a:lnTo>
                    <a:pt x="221" y="136"/>
                  </a:lnTo>
                  <a:lnTo>
                    <a:pt x="191" y="136"/>
                  </a:lnTo>
                  <a:lnTo>
                    <a:pt x="191" y="157"/>
                  </a:lnTo>
                  <a:close/>
                  <a:moveTo>
                    <a:pt x="191" y="125"/>
                  </a:moveTo>
                  <a:lnTo>
                    <a:pt x="221" y="125"/>
                  </a:lnTo>
                  <a:lnTo>
                    <a:pt x="221" y="103"/>
                  </a:lnTo>
                  <a:lnTo>
                    <a:pt x="191" y="103"/>
                  </a:lnTo>
                  <a:lnTo>
                    <a:pt x="191" y="125"/>
                  </a:lnTo>
                  <a:close/>
                  <a:moveTo>
                    <a:pt x="191" y="91"/>
                  </a:moveTo>
                  <a:lnTo>
                    <a:pt x="221" y="91"/>
                  </a:lnTo>
                  <a:lnTo>
                    <a:pt x="221" y="69"/>
                  </a:lnTo>
                  <a:lnTo>
                    <a:pt x="191" y="69"/>
                  </a:lnTo>
                  <a:lnTo>
                    <a:pt x="191" y="91"/>
                  </a:lnTo>
                  <a:close/>
                  <a:moveTo>
                    <a:pt x="191" y="59"/>
                  </a:moveTo>
                  <a:lnTo>
                    <a:pt x="221" y="59"/>
                  </a:lnTo>
                  <a:lnTo>
                    <a:pt x="221" y="37"/>
                  </a:lnTo>
                  <a:lnTo>
                    <a:pt x="191" y="37"/>
                  </a:lnTo>
                  <a:lnTo>
                    <a:pt x="191" y="59"/>
                  </a:lnTo>
                  <a:close/>
                  <a:moveTo>
                    <a:pt x="140" y="157"/>
                  </a:moveTo>
                  <a:lnTo>
                    <a:pt x="170" y="157"/>
                  </a:lnTo>
                  <a:lnTo>
                    <a:pt x="170" y="136"/>
                  </a:lnTo>
                  <a:lnTo>
                    <a:pt x="140" y="136"/>
                  </a:lnTo>
                  <a:lnTo>
                    <a:pt x="140" y="157"/>
                  </a:lnTo>
                  <a:close/>
                  <a:moveTo>
                    <a:pt x="140" y="125"/>
                  </a:moveTo>
                  <a:lnTo>
                    <a:pt x="170" y="125"/>
                  </a:lnTo>
                  <a:lnTo>
                    <a:pt x="170" y="103"/>
                  </a:lnTo>
                  <a:lnTo>
                    <a:pt x="140" y="103"/>
                  </a:lnTo>
                  <a:lnTo>
                    <a:pt x="140" y="125"/>
                  </a:lnTo>
                  <a:close/>
                  <a:moveTo>
                    <a:pt x="140" y="91"/>
                  </a:moveTo>
                  <a:lnTo>
                    <a:pt x="170" y="91"/>
                  </a:lnTo>
                  <a:lnTo>
                    <a:pt x="170" y="69"/>
                  </a:lnTo>
                  <a:lnTo>
                    <a:pt x="140" y="69"/>
                  </a:lnTo>
                  <a:lnTo>
                    <a:pt x="140" y="91"/>
                  </a:lnTo>
                  <a:close/>
                  <a:moveTo>
                    <a:pt x="140" y="59"/>
                  </a:moveTo>
                  <a:lnTo>
                    <a:pt x="170" y="59"/>
                  </a:lnTo>
                  <a:lnTo>
                    <a:pt x="170" y="37"/>
                  </a:lnTo>
                  <a:lnTo>
                    <a:pt x="140" y="37"/>
                  </a:lnTo>
                  <a:lnTo>
                    <a:pt x="140" y="59"/>
                  </a:lnTo>
                  <a:close/>
                  <a:moveTo>
                    <a:pt x="16" y="80"/>
                  </a:moveTo>
                  <a:lnTo>
                    <a:pt x="94" y="80"/>
                  </a:lnTo>
                  <a:lnTo>
                    <a:pt x="94" y="61"/>
                  </a:lnTo>
                  <a:lnTo>
                    <a:pt x="16" y="61"/>
                  </a:lnTo>
                  <a:lnTo>
                    <a:pt x="16" y="80"/>
                  </a:lnTo>
                  <a:close/>
                  <a:moveTo>
                    <a:pt x="112" y="86"/>
                  </a:moveTo>
                  <a:lnTo>
                    <a:pt x="112" y="232"/>
                  </a:lnTo>
                  <a:lnTo>
                    <a:pt x="96" y="232"/>
                  </a:lnTo>
                  <a:lnTo>
                    <a:pt x="96" y="189"/>
                  </a:lnTo>
                  <a:lnTo>
                    <a:pt x="69" y="189"/>
                  </a:lnTo>
                  <a:lnTo>
                    <a:pt x="69" y="232"/>
                  </a:lnTo>
                  <a:lnTo>
                    <a:pt x="0" y="232"/>
                  </a:lnTo>
                  <a:lnTo>
                    <a:pt x="0" y="86"/>
                  </a:lnTo>
                  <a:lnTo>
                    <a:pt x="112" y="86"/>
                  </a:lnTo>
                  <a:close/>
                  <a:moveTo>
                    <a:pt x="66" y="157"/>
                  </a:moveTo>
                  <a:lnTo>
                    <a:pt x="96" y="157"/>
                  </a:lnTo>
                  <a:lnTo>
                    <a:pt x="96" y="136"/>
                  </a:lnTo>
                  <a:lnTo>
                    <a:pt x="66" y="136"/>
                  </a:lnTo>
                  <a:lnTo>
                    <a:pt x="66" y="157"/>
                  </a:lnTo>
                  <a:close/>
                  <a:moveTo>
                    <a:pt x="66" y="125"/>
                  </a:moveTo>
                  <a:lnTo>
                    <a:pt x="96" y="125"/>
                  </a:lnTo>
                  <a:lnTo>
                    <a:pt x="96" y="103"/>
                  </a:lnTo>
                  <a:lnTo>
                    <a:pt x="66" y="103"/>
                  </a:lnTo>
                  <a:lnTo>
                    <a:pt x="66" y="125"/>
                  </a:lnTo>
                  <a:close/>
                  <a:moveTo>
                    <a:pt x="16" y="157"/>
                  </a:moveTo>
                  <a:lnTo>
                    <a:pt x="44" y="157"/>
                  </a:lnTo>
                  <a:lnTo>
                    <a:pt x="44" y="136"/>
                  </a:lnTo>
                  <a:lnTo>
                    <a:pt x="16" y="136"/>
                  </a:lnTo>
                  <a:lnTo>
                    <a:pt x="16" y="157"/>
                  </a:lnTo>
                  <a:close/>
                  <a:moveTo>
                    <a:pt x="16" y="125"/>
                  </a:moveTo>
                  <a:lnTo>
                    <a:pt x="44" y="125"/>
                  </a:lnTo>
                  <a:lnTo>
                    <a:pt x="44" y="103"/>
                  </a:lnTo>
                  <a:lnTo>
                    <a:pt x="16" y="103"/>
                  </a:lnTo>
                  <a:lnTo>
                    <a:pt x="16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48929" tIns="74464" rIns="148929" bIns="74464" numCol="1" anchor="t" anchorCtr="0" compatLnSpc="1">
              <a:prstTxWarp prst="textNoShape">
                <a:avLst/>
              </a:prstTxWarp>
            </a:bodyPr>
            <a:lstStyle/>
            <a:p>
              <a:endParaRPr lang="en-US" sz="2932">
                <a:solidFill>
                  <a:srgbClr val="FF0000"/>
                </a:solidFill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4958" y="2625"/>
              <a:ext cx="269" cy="266"/>
            </a:xfrm>
            <a:custGeom>
              <a:avLst/>
              <a:gdLst/>
              <a:ahLst/>
              <a:cxnLst>
                <a:cxn ang="0">
                  <a:pos x="18" y="21"/>
                </a:cxn>
                <a:cxn ang="0">
                  <a:pos x="108" y="0"/>
                </a:cxn>
                <a:cxn ang="0">
                  <a:pos x="126" y="29"/>
                </a:cxn>
                <a:cxn ang="0">
                  <a:pos x="48" y="266"/>
                </a:cxn>
                <a:cxn ang="0">
                  <a:pos x="16" y="216"/>
                </a:cxn>
                <a:cxn ang="0">
                  <a:pos x="0" y="266"/>
                </a:cxn>
                <a:cxn ang="0">
                  <a:pos x="126" y="29"/>
                </a:cxn>
                <a:cxn ang="0">
                  <a:pos x="16" y="155"/>
                </a:cxn>
                <a:cxn ang="0">
                  <a:pos x="51" y="180"/>
                </a:cxn>
                <a:cxn ang="0">
                  <a:pos x="51" y="118"/>
                </a:cxn>
                <a:cxn ang="0">
                  <a:pos x="16" y="143"/>
                </a:cxn>
                <a:cxn ang="0">
                  <a:pos x="51" y="118"/>
                </a:cxn>
                <a:cxn ang="0">
                  <a:pos x="16" y="80"/>
                </a:cxn>
                <a:cxn ang="0">
                  <a:pos x="51" y="105"/>
                </a:cxn>
                <a:cxn ang="0">
                  <a:pos x="51" y="43"/>
                </a:cxn>
                <a:cxn ang="0">
                  <a:pos x="16" y="68"/>
                </a:cxn>
                <a:cxn ang="0">
                  <a:pos x="51" y="43"/>
                </a:cxn>
                <a:cxn ang="0">
                  <a:pos x="74" y="155"/>
                </a:cxn>
                <a:cxn ang="0">
                  <a:pos x="108" y="180"/>
                </a:cxn>
                <a:cxn ang="0">
                  <a:pos x="108" y="118"/>
                </a:cxn>
                <a:cxn ang="0">
                  <a:pos x="74" y="143"/>
                </a:cxn>
                <a:cxn ang="0">
                  <a:pos x="108" y="118"/>
                </a:cxn>
                <a:cxn ang="0">
                  <a:pos x="74" y="80"/>
                </a:cxn>
                <a:cxn ang="0">
                  <a:pos x="108" y="105"/>
                </a:cxn>
                <a:cxn ang="0">
                  <a:pos x="108" y="43"/>
                </a:cxn>
                <a:cxn ang="0">
                  <a:pos x="74" y="68"/>
                </a:cxn>
                <a:cxn ang="0">
                  <a:pos x="108" y="43"/>
                </a:cxn>
                <a:cxn ang="0">
                  <a:pos x="161" y="70"/>
                </a:cxn>
                <a:cxn ang="0">
                  <a:pos x="251" y="91"/>
                </a:cxn>
                <a:cxn ang="0">
                  <a:pos x="269" y="98"/>
                </a:cxn>
                <a:cxn ang="0">
                  <a:pos x="191" y="266"/>
                </a:cxn>
                <a:cxn ang="0">
                  <a:pos x="159" y="216"/>
                </a:cxn>
                <a:cxn ang="0">
                  <a:pos x="143" y="266"/>
                </a:cxn>
                <a:cxn ang="0">
                  <a:pos x="269" y="98"/>
                </a:cxn>
                <a:cxn ang="0">
                  <a:pos x="159" y="155"/>
                </a:cxn>
                <a:cxn ang="0">
                  <a:pos x="195" y="180"/>
                </a:cxn>
                <a:cxn ang="0">
                  <a:pos x="195" y="118"/>
                </a:cxn>
                <a:cxn ang="0">
                  <a:pos x="159" y="143"/>
                </a:cxn>
                <a:cxn ang="0">
                  <a:pos x="195" y="118"/>
                </a:cxn>
                <a:cxn ang="0">
                  <a:pos x="218" y="155"/>
                </a:cxn>
                <a:cxn ang="0">
                  <a:pos x="251" y="180"/>
                </a:cxn>
                <a:cxn ang="0">
                  <a:pos x="251" y="118"/>
                </a:cxn>
                <a:cxn ang="0">
                  <a:pos x="218" y="143"/>
                </a:cxn>
                <a:cxn ang="0">
                  <a:pos x="251" y="118"/>
                </a:cxn>
              </a:cxnLst>
              <a:rect l="0" t="0" r="r" b="b"/>
              <a:pathLst>
                <a:path w="269" h="266">
                  <a:moveTo>
                    <a:pt x="108" y="21"/>
                  </a:moveTo>
                  <a:lnTo>
                    <a:pt x="18" y="21"/>
                  </a:lnTo>
                  <a:lnTo>
                    <a:pt x="18" y="0"/>
                  </a:lnTo>
                  <a:lnTo>
                    <a:pt x="108" y="0"/>
                  </a:lnTo>
                  <a:lnTo>
                    <a:pt x="108" y="21"/>
                  </a:lnTo>
                  <a:close/>
                  <a:moveTo>
                    <a:pt x="126" y="29"/>
                  </a:moveTo>
                  <a:lnTo>
                    <a:pt x="126" y="266"/>
                  </a:lnTo>
                  <a:lnTo>
                    <a:pt x="48" y="266"/>
                  </a:lnTo>
                  <a:lnTo>
                    <a:pt x="48" y="216"/>
                  </a:lnTo>
                  <a:lnTo>
                    <a:pt x="16" y="216"/>
                  </a:lnTo>
                  <a:lnTo>
                    <a:pt x="16" y="266"/>
                  </a:lnTo>
                  <a:lnTo>
                    <a:pt x="0" y="266"/>
                  </a:lnTo>
                  <a:lnTo>
                    <a:pt x="0" y="29"/>
                  </a:lnTo>
                  <a:lnTo>
                    <a:pt x="126" y="29"/>
                  </a:lnTo>
                  <a:close/>
                  <a:moveTo>
                    <a:pt x="51" y="155"/>
                  </a:moveTo>
                  <a:lnTo>
                    <a:pt x="16" y="155"/>
                  </a:lnTo>
                  <a:lnTo>
                    <a:pt x="16" y="180"/>
                  </a:lnTo>
                  <a:lnTo>
                    <a:pt x="51" y="180"/>
                  </a:lnTo>
                  <a:lnTo>
                    <a:pt x="51" y="155"/>
                  </a:lnTo>
                  <a:close/>
                  <a:moveTo>
                    <a:pt x="51" y="118"/>
                  </a:moveTo>
                  <a:lnTo>
                    <a:pt x="16" y="118"/>
                  </a:lnTo>
                  <a:lnTo>
                    <a:pt x="16" y="143"/>
                  </a:lnTo>
                  <a:lnTo>
                    <a:pt x="51" y="143"/>
                  </a:lnTo>
                  <a:lnTo>
                    <a:pt x="51" y="118"/>
                  </a:lnTo>
                  <a:close/>
                  <a:moveTo>
                    <a:pt x="51" y="80"/>
                  </a:moveTo>
                  <a:lnTo>
                    <a:pt x="16" y="80"/>
                  </a:lnTo>
                  <a:lnTo>
                    <a:pt x="16" y="105"/>
                  </a:lnTo>
                  <a:lnTo>
                    <a:pt x="51" y="105"/>
                  </a:lnTo>
                  <a:lnTo>
                    <a:pt x="51" y="80"/>
                  </a:lnTo>
                  <a:close/>
                  <a:moveTo>
                    <a:pt x="51" y="43"/>
                  </a:moveTo>
                  <a:lnTo>
                    <a:pt x="16" y="43"/>
                  </a:lnTo>
                  <a:lnTo>
                    <a:pt x="16" y="68"/>
                  </a:lnTo>
                  <a:lnTo>
                    <a:pt x="51" y="68"/>
                  </a:lnTo>
                  <a:lnTo>
                    <a:pt x="51" y="43"/>
                  </a:lnTo>
                  <a:close/>
                  <a:moveTo>
                    <a:pt x="108" y="155"/>
                  </a:moveTo>
                  <a:lnTo>
                    <a:pt x="74" y="155"/>
                  </a:lnTo>
                  <a:lnTo>
                    <a:pt x="74" y="180"/>
                  </a:lnTo>
                  <a:lnTo>
                    <a:pt x="108" y="180"/>
                  </a:lnTo>
                  <a:lnTo>
                    <a:pt x="108" y="155"/>
                  </a:lnTo>
                  <a:close/>
                  <a:moveTo>
                    <a:pt x="108" y="118"/>
                  </a:moveTo>
                  <a:lnTo>
                    <a:pt x="74" y="118"/>
                  </a:lnTo>
                  <a:lnTo>
                    <a:pt x="74" y="143"/>
                  </a:lnTo>
                  <a:lnTo>
                    <a:pt x="108" y="143"/>
                  </a:lnTo>
                  <a:lnTo>
                    <a:pt x="108" y="118"/>
                  </a:lnTo>
                  <a:close/>
                  <a:moveTo>
                    <a:pt x="108" y="80"/>
                  </a:moveTo>
                  <a:lnTo>
                    <a:pt x="74" y="80"/>
                  </a:lnTo>
                  <a:lnTo>
                    <a:pt x="74" y="105"/>
                  </a:lnTo>
                  <a:lnTo>
                    <a:pt x="108" y="105"/>
                  </a:lnTo>
                  <a:lnTo>
                    <a:pt x="108" y="80"/>
                  </a:lnTo>
                  <a:close/>
                  <a:moveTo>
                    <a:pt x="108" y="43"/>
                  </a:moveTo>
                  <a:lnTo>
                    <a:pt x="74" y="43"/>
                  </a:lnTo>
                  <a:lnTo>
                    <a:pt x="74" y="68"/>
                  </a:lnTo>
                  <a:lnTo>
                    <a:pt x="108" y="68"/>
                  </a:lnTo>
                  <a:lnTo>
                    <a:pt x="108" y="43"/>
                  </a:lnTo>
                  <a:close/>
                  <a:moveTo>
                    <a:pt x="251" y="70"/>
                  </a:moveTo>
                  <a:lnTo>
                    <a:pt x="161" y="70"/>
                  </a:lnTo>
                  <a:lnTo>
                    <a:pt x="161" y="91"/>
                  </a:lnTo>
                  <a:lnTo>
                    <a:pt x="251" y="91"/>
                  </a:lnTo>
                  <a:lnTo>
                    <a:pt x="251" y="70"/>
                  </a:lnTo>
                  <a:close/>
                  <a:moveTo>
                    <a:pt x="269" y="98"/>
                  </a:moveTo>
                  <a:lnTo>
                    <a:pt x="269" y="266"/>
                  </a:lnTo>
                  <a:lnTo>
                    <a:pt x="191" y="266"/>
                  </a:lnTo>
                  <a:lnTo>
                    <a:pt x="191" y="216"/>
                  </a:lnTo>
                  <a:lnTo>
                    <a:pt x="159" y="216"/>
                  </a:lnTo>
                  <a:lnTo>
                    <a:pt x="159" y="266"/>
                  </a:lnTo>
                  <a:lnTo>
                    <a:pt x="143" y="266"/>
                  </a:lnTo>
                  <a:lnTo>
                    <a:pt x="143" y="98"/>
                  </a:lnTo>
                  <a:lnTo>
                    <a:pt x="269" y="98"/>
                  </a:lnTo>
                  <a:close/>
                  <a:moveTo>
                    <a:pt x="195" y="155"/>
                  </a:moveTo>
                  <a:lnTo>
                    <a:pt x="159" y="155"/>
                  </a:lnTo>
                  <a:lnTo>
                    <a:pt x="159" y="180"/>
                  </a:lnTo>
                  <a:lnTo>
                    <a:pt x="195" y="180"/>
                  </a:lnTo>
                  <a:lnTo>
                    <a:pt x="195" y="155"/>
                  </a:lnTo>
                  <a:close/>
                  <a:moveTo>
                    <a:pt x="195" y="118"/>
                  </a:moveTo>
                  <a:lnTo>
                    <a:pt x="159" y="118"/>
                  </a:lnTo>
                  <a:lnTo>
                    <a:pt x="159" y="143"/>
                  </a:lnTo>
                  <a:lnTo>
                    <a:pt x="195" y="143"/>
                  </a:lnTo>
                  <a:lnTo>
                    <a:pt x="195" y="118"/>
                  </a:lnTo>
                  <a:close/>
                  <a:moveTo>
                    <a:pt x="251" y="155"/>
                  </a:moveTo>
                  <a:lnTo>
                    <a:pt x="218" y="155"/>
                  </a:lnTo>
                  <a:lnTo>
                    <a:pt x="218" y="180"/>
                  </a:lnTo>
                  <a:lnTo>
                    <a:pt x="251" y="180"/>
                  </a:lnTo>
                  <a:lnTo>
                    <a:pt x="251" y="155"/>
                  </a:lnTo>
                  <a:close/>
                  <a:moveTo>
                    <a:pt x="251" y="118"/>
                  </a:moveTo>
                  <a:lnTo>
                    <a:pt x="218" y="118"/>
                  </a:lnTo>
                  <a:lnTo>
                    <a:pt x="218" y="143"/>
                  </a:lnTo>
                  <a:lnTo>
                    <a:pt x="251" y="143"/>
                  </a:lnTo>
                  <a:lnTo>
                    <a:pt x="251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48929" tIns="74464" rIns="148929" bIns="74464" numCol="1" anchor="t" anchorCtr="0" compatLnSpc="1">
              <a:prstTxWarp prst="textNoShape">
                <a:avLst/>
              </a:prstTxWarp>
            </a:bodyPr>
            <a:lstStyle/>
            <a:p>
              <a:endParaRPr lang="en-US" sz="2932">
                <a:solidFill>
                  <a:srgbClr val="FF0000"/>
                </a:solidFill>
              </a:endParaRPr>
            </a:p>
          </p:txBody>
        </p:sp>
        <p:sp>
          <p:nvSpPr>
            <p:cNvPr id="48" name="Freeform 8"/>
            <p:cNvSpPr>
              <a:spLocks noEditPoints="1"/>
            </p:cNvSpPr>
            <p:nvPr/>
          </p:nvSpPr>
          <p:spPr bwMode="auto">
            <a:xfrm>
              <a:off x="4914" y="2821"/>
              <a:ext cx="67" cy="6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1" y="6"/>
                </a:cxn>
                <a:cxn ang="0">
                  <a:pos x="67" y="7"/>
                </a:cxn>
                <a:cxn ang="0">
                  <a:pos x="64" y="68"/>
                </a:cxn>
                <a:cxn ang="0">
                  <a:pos x="55" y="56"/>
                </a:cxn>
                <a:cxn ang="0">
                  <a:pos x="35" y="68"/>
                </a:cxn>
                <a:cxn ang="0">
                  <a:pos x="67" y="7"/>
                </a:cxn>
                <a:cxn ang="0">
                  <a:pos x="64" y="47"/>
                </a:cxn>
                <a:cxn ang="0">
                  <a:pos x="55" y="40"/>
                </a:cxn>
                <a:cxn ang="0">
                  <a:pos x="55" y="36"/>
                </a:cxn>
                <a:cxn ang="0">
                  <a:pos x="64" y="31"/>
                </a:cxn>
                <a:cxn ang="0">
                  <a:pos x="55" y="36"/>
                </a:cxn>
                <a:cxn ang="0">
                  <a:pos x="64" y="27"/>
                </a:cxn>
                <a:cxn ang="0">
                  <a:pos x="55" y="22"/>
                </a:cxn>
                <a:cxn ang="0">
                  <a:pos x="55" y="18"/>
                </a:cxn>
                <a:cxn ang="0">
                  <a:pos x="64" y="11"/>
                </a:cxn>
                <a:cxn ang="0">
                  <a:pos x="55" y="18"/>
                </a:cxn>
                <a:cxn ang="0">
                  <a:pos x="49" y="47"/>
                </a:cxn>
                <a:cxn ang="0">
                  <a:pos x="41" y="40"/>
                </a:cxn>
                <a:cxn ang="0">
                  <a:pos x="41" y="36"/>
                </a:cxn>
                <a:cxn ang="0">
                  <a:pos x="49" y="31"/>
                </a:cxn>
                <a:cxn ang="0">
                  <a:pos x="41" y="36"/>
                </a:cxn>
                <a:cxn ang="0">
                  <a:pos x="49" y="27"/>
                </a:cxn>
                <a:cxn ang="0">
                  <a:pos x="41" y="22"/>
                </a:cxn>
                <a:cxn ang="0">
                  <a:pos x="41" y="18"/>
                </a:cxn>
                <a:cxn ang="0">
                  <a:pos x="49" y="11"/>
                </a:cxn>
                <a:cxn ang="0">
                  <a:pos x="41" y="18"/>
                </a:cxn>
                <a:cxn ang="0">
                  <a:pos x="26" y="23"/>
                </a:cxn>
                <a:cxn ang="0">
                  <a:pos x="5" y="18"/>
                </a:cxn>
                <a:cxn ang="0">
                  <a:pos x="32" y="25"/>
                </a:cxn>
                <a:cxn ang="0">
                  <a:pos x="26" y="68"/>
                </a:cxn>
                <a:cxn ang="0">
                  <a:pos x="19" y="56"/>
                </a:cxn>
                <a:cxn ang="0">
                  <a:pos x="0" y="68"/>
                </a:cxn>
                <a:cxn ang="0">
                  <a:pos x="32" y="25"/>
                </a:cxn>
                <a:cxn ang="0">
                  <a:pos x="26" y="47"/>
                </a:cxn>
                <a:cxn ang="0">
                  <a:pos x="19" y="40"/>
                </a:cxn>
                <a:cxn ang="0">
                  <a:pos x="19" y="36"/>
                </a:cxn>
                <a:cxn ang="0">
                  <a:pos x="26" y="31"/>
                </a:cxn>
                <a:cxn ang="0">
                  <a:pos x="19" y="36"/>
                </a:cxn>
                <a:cxn ang="0">
                  <a:pos x="12" y="47"/>
                </a:cxn>
                <a:cxn ang="0">
                  <a:pos x="3" y="40"/>
                </a:cxn>
                <a:cxn ang="0">
                  <a:pos x="3" y="36"/>
                </a:cxn>
                <a:cxn ang="0">
                  <a:pos x="12" y="31"/>
                </a:cxn>
                <a:cxn ang="0">
                  <a:pos x="3" y="36"/>
                </a:cxn>
              </a:cxnLst>
              <a:rect l="0" t="0" r="r" b="b"/>
              <a:pathLst>
                <a:path w="67" h="68">
                  <a:moveTo>
                    <a:pt x="41" y="0"/>
                  </a:moveTo>
                  <a:lnTo>
                    <a:pt x="64" y="0"/>
                  </a:lnTo>
                  <a:lnTo>
                    <a:pt x="64" y="6"/>
                  </a:lnTo>
                  <a:lnTo>
                    <a:pt x="41" y="6"/>
                  </a:lnTo>
                  <a:lnTo>
                    <a:pt x="41" y="0"/>
                  </a:lnTo>
                  <a:close/>
                  <a:moveTo>
                    <a:pt x="67" y="7"/>
                  </a:moveTo>
                  <a:lnTo>
                    <a:pt x="67" y="68"/>
                  </a:lnTo>
                  <a:lnTo>
                    <a:pt x="64" y="68"/>
                  </a:lnTo>
                  <a:lnTo>
                    <a:pt x="64" y="56"/>
                  </a:lnTo>
                  <a:lnTo>
                    <a:pt x="55" y="56"/>
                  </a:lnTo>
                  <a:lnTo>
                    <a:pt x="55" y="68"/>
                  </a:lnTo>
                  <a:lnTo>
                    <a:pt x="35" y="68"/>
                  </a:lnTo>
                  <a:lnTo>
                    <a:pt x="35" y="7"/>
                  </a:lnTo>
                  <a:lnTo>
                    <a:pt x="67" y="7"/>
                  </a:lnTo>
                  <a:close/>
                  <a:moveTo>
                    <a:pt x="55" y="47"/>
                  </a:moveTo>
                  <a:lnTo>
                    <a:pt x="64" y="47"/>
                  </a:lnTo>
                  <a:lnTo>
                    <a:pt x="64" y="40"/>
                  </a:lnTo>
                  <a:lnTo>
                    <a:pt x="55" y="40"/>
                  </a:lnTo>
                  <a:lnTo>
                    <a:pt x="55" y="47"/>
                  </a:lnTo>
                  <a:close/>
                  <a:moveTo>
                    <a:pt x="55" y="36"/>
                  </a:moveTo>
                  <a:lnTo>
                    <a:pt x="64" y="36"/>
                  </a:lnTo>
                  <a:lnTo>
                    <a:pt x="64" y="31"/>
                  </a:lnTo>
                  <a:lnTo>
                    <a:pt x="55" y="31"/>
                  </a:lnTo>
                  <a:lnTo>
                    <a:pt x="55" y="36"/>
                  </a:lnTo>
                  <a:close/>
                  <a:moveTo>
                    <a:pt x="55" y="27"/>
                  </a:moveTo>
                  <a:lnTo>
                    <a:pt x="64" y="27"/>
                  </a:lnTo>
                  <a:lnTo>
                    <a:pt x="64" y="22"/>
                  </a:lnTo>
                  <a:lnTo>
                    <a:pt x="55" y="22"/>
                  </a:lnTo>
                  <a:lnTo>
                    <a:pt x="55" y="27"/>
                  </a:lnTo>
                  <a:close/>
                  <a:moveTo>
                    <a:pt x="55" y="18"/>
                  </a:moveTo>
                  <a:lnTo>
                    <a:pt x="64" y="18"/>
                  </a:lnTo>
                  <a:lnTo>
                    <a:pt x="64" y="11"/>
                  </a:lnTo>
                  <a:lnTo>
                    <a:pt x="55" y="11"/>
                  </a:lnTo>
                  <a:lnTo>
                    <a:pt x="55" y="18"/>
                  </a:lnTo>
                  <a:close/>
                  <a:moveTo>
                    <a:pt x="41" y="47"/>
                  </a:moveTo>
                  <a:lnTo>
                    <a:pt x="49" y="47"/>
                  </a:lnTo>
                  <a:lnTo>
                    <a:pt x="49" y="40"/>
                  </a:lnTo>
                  <a:lnTo>
                    <a:pt x="41" y="40"/>
                  </a:lnTo>
                  <a:lnTo>
                    <a:pt x="41" y="47"/>
                  </a:lnTo>
                  <a:close/>
                  <a:moveTo>
                    <a:pt x="41" y="36"/>
                  </a:moveTo>
                  <a:lnTo>
                    <a:pt x="49" y="36"/>
                  </a:lnTo>
                  <a:lnTo>
                    <a:pt x="49" y="31"/>
                  </a:lnTo>
                  <a:lnTo>
                    <a:pt x="41" y="31"/>
                  </a:lnTo>
                  <a:lnTo>
                    <a:pt x="41" y="36"/>
                  </a:lnTo>
                  <a:close/>
                  <a:moveTo>
                    <a:pt x="41" y="27"/>
                  </a:moveTo>
                  <a:lnTo>
                    <a:pt x="49" y="27"/>
                  </a:lnTo>
                  <a:lnTo>
                    <a:pt x="49" y="22"/>
                  </a:lnTo>
                  <a:lnTo>
                    <a:pt x="41" y="22"/>
                  </a:lnTo>
                  <a:lnTo>
                    <a:pt x="41" y="27"/>
                  </a:lnTo>
                  <a:close/>
                  <a:moveTo>
                    <a:pt x="41" y="18"/>
                  </a:moveTo>
                  <a:lnTo>
                    <a:pt x="49" y="18"/>
                  </a:lnTo>
                  <a:lnTo>
                    <a:pt x="49" y="11"/>
                  </a:lnTo>
                  <a:lnTo>
                    <a:pt x="41" y="11"/>
                  </a:lnTo>
                  <a:lnTo>
                    <a:pt x="41" y="18"/>
                  </a:lnTo>
                  <a:close/>
                  <a:moveTo>
                    <a:pt x="5" y="23"/>
                  </a:moveTo>
                  <a:lnTo>
                    <a:pt x="26" y="23"/>
                  </a:lnTo>
                  <a:lnTo>
                    <a:pt x="26" y="18"/>
                  </a:lnTo>
                  <a:lnTo>
                    <a:pt x="5" y="18"/>
                  </a:lnTo>
                  <a:lnTo>
                    <a:pt x="5" y="23"/>
                  </a:lnTo>
                  <a:close/>
                  <a:moveTo>
                    <a:pt x="32" y="25"/>
                  </a:moveTo>
                  <a:lnTo>
                    <a:pt x="32" y="68"/>
                  </a:lnTo>
                  <a:lnTo>
                    <a:pt x="26" y="68"/>
                  </a:lnTo>
                  <a:lnTo>
                    <a:pt x="26" y="56"/>
                  </a:lnTo>
                  <a:lnTo>
                    <a:pt x="19" y="56"/>
                  </a:lnTo>
                  <a:lnTo>
                    <a:pt x="19" y="68"/>
                  </a:lnTo>
                  <a:lnTo>
                    <a:pt x="0" y="68"/>
                  </a:lnTo>
                  <a:lnTo>
                    <a:pt x="0" y="25"/>
                  </a:lnTo>
                  <a:lnTo>
                    <a:pt x="32" y="25"/>
                  </a:lnTo>
                  <a:close/>
                  <a:moveTo>
                    <a:pt x="19" y="47"/>
                  </a:moveTo>
                  <a:lnTo>
                    <a:pt x="26" y="47"/>
                  </a:lnTo>
                  <a:lnTo>
                    <a:pt x="26" y="40"/>
                  </a:lnTo>
                  <a:lnTo>
                    <a:pt x="19" y="40"/>
                  </a:lnTo>
                  <a:lnTo>
                    <a:pt x="19" y="47"/>
                  </a:lnTo>
                  <a:close/>
                  <a:moveTo>
                    <a:pt x="19" y="36"/>
                  </a:moveTo>
                  <a:lnTo>
                    <a:pt x="26" y="36"/>
                  </a:lnTo>
                  <a:lnTo>
                    <a:pt x="26" y="31"/>
                  </a:lnTo>
                  <a:lnTo>
                    <a:pt x="19" y="31"/>
                  </a:lnTo>
                  <a:lnTo>
                    <a:pt x="19" y="36"/>
                  </a:lnTo>
                  <a:close/>
                  <a:moveTo>
                    <a:pt x="3" y="47"/>
                  </a:moveTo>
                  <a:lnTo>
                    <a:pt x="12" y="47"/>
                  </a:lnTo>
                  <a:lnTo>
                    <a:pt x="12" y="40"/>
                  </a:lnTo>
                  <a:lnTo>
                    <a:pt x="3" y="40"/>
                  </a:lnTo>
                  <a:lnTo>
                    <a:pt x="3" y="47"/>
                  </a:lnTo>
                  <a:close/>
                  <a:moveTo>
                    <a:pt x="3" y="36"/>
                  </a:moveTo>
                  <a:lnTo>
                    <a:pt x="12" y="36"/>
                  </a:lnTo>
                  <a:lnTo>
                    <a:pt x="12" y="31"/>
                  </a:lnTo>
                  <a:lnTo>
                    <a:pt x="3" y="31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48929" tIns="74464" rIns="148929" bIns="74464" numCol="1" anchor="t" anchorCtr="0" compatLnSpc="1">
              <a:prstTxWarp prst="textNoShape">
                <a:avLst/>
              </a:prstTxWarp>
            </a:bodyPr>
            <a:lstStyle/>
            <a:p>
              <a:endParaRPr lang="en-US" sz="2932">
                <a:solidFill>
                  <a:srgbClr val="FF0000"/>
                </a:solidFill>
              </a:endParaRPr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auto">
            <a:xfrm>
              <a:off x="5002" y="2746"/>
              <a:ext cx="142" cy="143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85" y="13"/>
                </a:cxn>
                <a:cxn ang="0">
                  <a:pos x="142" y="16"/>
                </a:cxn>
                <a:cxn ang="0">
                  <a:pos x="133" y="143"/>
                </a:cxn>
                <a:cxn ang="0">
                  <a:pos x="117" y="116"/>
                </a:cxn>
                <a:cxn ang="0">
                  <a:pos x="75" y="143"/>
                </a:cxn>
                <a:cxn ang="0">
                  <a:pos x="142" y="16"/>
                </a:cxn>
                <a:cxn ang="0">
                  <a:pos x="133" y="97"/>
                </a:cxn>
                <a:cxn ang="0">
                  <a:pos x="115" y="84"/>
                </a:cxn>
                <a:cxn ang="0">
                  <a:pos x="115" y="77"/>
                </a:cxn>
                <a:cxn ang="0">
                  <a:pos x="133" y="65"/>
                </a:cxn>
                <a:cxn ang="0">
                  <a:pos x="115" y="77"/>
                </a:cxn>
                <a:cxn ang="0">
                  <a:pos x="133" y="57"/>
                </a:cxn>
                <a:cxn ang="0">
                  <a:pos x="115" y="43"/>
                </a:cxn>
                <a:cxn ang="0">
                  <a:pos x="115" y="36"/>
                </a:cxn>
                <a:cxn ang="0">
                  <a:pos x="133" y="24"/>
                </a:cxn>
                <a:cxn ang="0">
                  <a:pos x="115" y="36"/>
                </a:cxn>
                <a:cxn ang="0">
                  <a:pos x="103" y="97"/>
                </a:cxn>
                <a:cxn ang="0">
                  <a:pos x="85" y="84"/>
                </a:cxn>
                <a:cxn ang="0">
                  <a:pos x="85" y="77"/>
                </a:cxn>
                <a:cxn ang="0">
                  <a:pos x="103" y="65"/>
                </a:cxn>
                <a:cxn ang="0">
                  <a:pos x="85" y="77"/>
                </a:cxn>
                <a:cxn ang="0">
                  <a:pos x="103" y="57"/>
                </a:cxn>
                <a:cxn ang="0">
                  <a:pos x="85" y="43"/>
                </a:cxn>
                <a:cxn ang="0">
                  <a:pos x="85" y="36"/>
                </a:cxn>
                <a:cxn ang="0">
                  <a:pos x="103" y="24"/>
                </a:cxn>
                <a:cxn ang="0">
                  <a:pos x="85" y="36"/>
                </a:cxn>
                <a:cxn ang="0">
                  <a:pos x="57" y="50"/>
                </a:cxn>
                <a:cxn ang="0">
                  <a:pos x="9" y="38"/>
                </a:cxn>
                <a:cxn ang="0">
                  <a:pos x="66" y="54"/>
                </a:cxn>
                <a:cxn ang="0">
                  <a:pos x="57" y="143"/>
                </a:cxn>
                <a:cxn ang="0">
                  <a:pos x="41" y="116"/>
                </a:cxn>
                <a:cxn ang="0">
                  <a:pos x="0" y="143"/>
                </a:cxn>
                <a:cxn ang="0">
                  <a:pos x="66" y="54"/>
                </a:cxn>
                <a:cxn ang="0">
                  <a:pos x="57" y="97"/>
                </a:cxn>
                <a:cxn ang="0">
                  <a:pos x="39" y="84"/>
                </a:cxn>
                <a:cxn ang="0">
                  <a:pos x="39" y="77"/>
                </a:cxn>
                <a:cxn ang="0">
                  <a:pos x="57" y="65"/>
                </a:cxn>
                <a:cxn ang="0">
                  <a:pos x="39" y="77"/>
                </a:cxn>
                <a:cxn ang="0">
                  <a:pos x="27" y="97"/>
                </a:cxn>
                <a:cxn ang="0">
                  <a:pos x="9" y="84"/>
                </a:cxn>
                <a:cxn ang="0">
                  <a:pos x="9" y="77"/>
                </a:cxn>
                <a:cxn ang="0">
                  <a:pos x="27" y="65"/>
                </a:cxn>
                <a:cxn ang="0">
                  <a:pos x="9" y="77"/>
                </a:cxn>
              </a:cxnLst>
              <a:rect l="0" t="0" r="r" b="b"/>
              <a:pathLst>
                <a:path w="142" h="143">
                  <a:moveTo>
                    <a:pt x="85" y="0"/>
                  </a:moveTo>
                  <a:lnTo>
                    <a:pt x="133" y="0"/>
                  </a:lnTo>
                  <a:lnTo>
                    <a:pt x="133" y="13"/>
                  </a:lnTo>
                  <a:lnTo>
                    <a:pt x="85" y="13"/>
                  </a:lnTo>
                  <a:lnTo>
                    <a:pt x="85" y="0"/>
                  </a:lnTo>
                  <a:close/>
                  <a:moveTo>
                    <a:pt x="142" y="16"/>
                  </a:moveTo>
                  <a:lnTo>
                    <a:pt x="142" y="143"/>
                  </a:lnTo>
                  <a:lnTo>
                    <a:pt x="133" y="143"/>
                  </a:lnTo>
                  <a:lnTo>
                    <a:pt x="133" y="116"/>
                  </a:lnTo>
                  <a:lnTo>
                    <a:pt x="117" y="116"/>
                  </a:lnTo>
                  <a:lnTo>
                    <a:pt x="117" y="143"/>
                  </a:lnTo>
                  <a:lnTo>
                    <a:pt x="75" y="143"/>
                  </a:lnTo>
                  <a:lnTo>
                    <a:pt x="75" y="16"/>
                  </a:lnTo>
                  <a:lnTo>
                    <a:pt x="142" y="16"/>
                  </a:lnTo>
                  <a:close/>
                  <a:moveTo>
                    <a:pt x="115" y="97"/>
                  </a:moveTo>
                  <a:lnTo>
                    <a:pt x="133" y="97"/>
                  </a:lnTo>
                  <a:lnTo>
                    <a:pt x="133" y="84"/>
                  </a:lnTo>
                  <a:lnTo>
                    <a:pt x="115" y="84"/>
                  </a:lnTo>
                  <a:lnTo>
                    <a:pt x="115" y="97"/>
                  </a:lnTo>
                  <a:close/>
                  <a:moveTo>
                    <a:pt x="115" y="77"/>
                  </a:moveTo>
                  <a:lnTo>
                    <a:pt x="133" y="77"/>
                  </a:lnTo>
                  <a:lnTo>
                    <a:pt x="133" y="65"/>
                  </a:lnTo>
                  <a:lnTo>
                    <a:pt x="115" y="65"/>
                  </a:lnTo>
                  <a:lnTo>
                    <a:pt x="115" y="77"/>
                  </a:lnTo>
                  <a:close/>
                  <a:moveTo>
                    <a:pt x="115" y="57"/>
                  </a:moveTo>
                  <a:lnTo>
                    <a:pt x="133" y="57"/>
                  </a:lnTo>
                  <a:lnTo>
                    <a:pt x="133" y="43"/>
                  </a:lnTo>
                  <a:lnTo>
                    <a:pt x="115" y="43"/>
                  </a:lnTo>
                  <a:lnTo>
                    <a:pt x="115" y="57"/>
                  </a:lnTo>
                  <a:close/>
                  <a:moveTo>
                    <a:pt x="115" y="36"/>
                  </a:moveTo>
                  <a:lnTo>
                    <a:pt x="133" y="36"/>
                  </a:lnTo>
                  <a:lnTo>
                    <a:pt x="133" y="24"/>
                  </a:lnTo>
                  <a:lnTo>
                    <a:pt x="115" y="24"/>
                  </a:lnTo>
                  <a:lnTo>
                    <a:pt x="115" y="36"/>
                  </a:lnTo>
                  <a:close/>
                  <a:moveTo>
                    <a:pt x="85" y="97"/>
                  </a:moveTo>
                  <a:lnTo>
                    <a:pt x="103" y="97"/>
                  </a:lnTo>
                  <a:lnTo>
                    <a:pt x="103" y="84"/>
                  </a:lnTo>
                  <a:lnTo>
                    <a:pt x="85" y="84"/>
                  </a:lnTo>
                  <a:lnTo>
                    <a:pt x="85" y="97"/>
                  </a:lnTo>
                  <a:close/>
                  <a:moveTo>
                    <a:pt x="85" y="77"/>
                  </a:moveTo>
                  <a:lnTo>
                    <a:pt x="103" y="77"/>
                  </a:lnTo>
                  <a:lnTo>
                    <a:pt x="103" y="65"/>
                  </a:lnTo>
                  <a:lnTo>
                    <a:pt x="85" y="65"/>
                  </a:lnTo>
                  <a:lnTo>
                    <a:pt x="85" y="77"/>
                  </a:lnTo>
                  <a:close/>
                  <a:moveTo>
                    <a:pt x="85" y="57"/>
                  </a:moveTo>
                  <a:lnTo>
                    <a:pt x="103" y="57"/>
                  </a:lnTo>
                  <a:lnTo>
                    <a:pt x="103" y="43"/>
                  </a:lnTo>
                  <a:lnTo>
                    <a:pt x="85" y="43"/>
                  </a:lnTo>
                  <a:lnTo>
                    <a:pt x="85" y="57"/>
                  </a:lnTo>
                  <a:close/>
                  <a:moveTo>
                    <a:pt x="85" y="36"/>
                  </a:moveTo>
                  <a:lnTo>
                    <a:pt x="103" y="36"/>
                  </a:lnTo>
                  <a:lnTo>
                    <a:pt x="103" y="24"/>
                  </a:lnTo>
                  <a:lnTo>
                    <a:pt x="85" y="24"/>
                  </a:lnTo>
                  <a:lnTo>
                    <a:pt x="85" y="36"/>
                  </a:lnTo>
                  <a:close/>
                  <a:moveTo>
                    <a:pt x="9" y="50"/>
                  </a:moveTo>
                  <a:lnTo>
                    <a:pt x="57" y="50"/>
                  </a:lnTo>
                  <a:lnTo>
                    <a:pt x="57" y="38"/>
                  </a:lnTo>
                  <a:lnTo>
                    <a:pt x="9" y="38"/>
                  </a:lnTo>
                  <a:lnTo>
                    <a:pt x="9" y="50"/>
                  </a:lnTo>
                  <a:close/>
                  <a:moveTo>
                    <a:pt x="66" y="54"/>
                  </a:moveTo>
                  <a:lnTo>
                    <a:pt x="66" y="143"/>
                  </a:lnTo>
                  <a:lnTo>
                    <a:pt x="57" y="143"/>
                  </a:lnTo>
                  <a:lnTo>
                    <a:pt x="57" y="116"/>
                  </a:lnTo>
                  <a:lnTo>
                    <a:pt x="41" y="116"/>
                  </a:lnTo>
                  <a:lnTo>
                    <a:pt x="41" y="143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66" y="54"/>
                  </a:lnTo>
                  <a:close/>
                  <a:moveTo>
                    <a:pt x="39" y="97"/>
                  </a:moveTo>
                  <a:lnTo>
                    <a:pt x="57" y="97"/>
                  </a:lnTo>
                  <a:lnTo>
                    <a:pt x="57" y="84"/>
                  </a:lnTo>
                  <a:lnTo>
                    <a:pt x="39" y="84"/>
                  </a:lnTo>
                  <a:lnTo>
                    <a:pt x="39" y="97"/>
                  </a:lnTo>
                  <a:close/>
                  <a:moveTo>
                    <a:pt x="39" y="77"/>
                  </a:moveTo>
                  <a:lnTo>
                    <a:pt x="57" y="77"/>
                  </a:lnTo>
                  <a:lnTo>
                    <a:pt x="57" y="65"/>
                  </a:lnTo>
                  <a:lnTo>
                    <a:pt x="39" y="65"/>
                  </a:lnTo>
                  <a:lnTo>
                    <a:pt x="39" y="77"/>
                  </a:lnTo>
                  <a:close/>
                  <a:moveTo>
                    <a:pt x="9" y="97"/>
                  </a:moveTo>
                  <a:lnTo>
                    <a:pt x="27" y="97"/>
                  </a:lnTo>
                  <a:lnTo>
                    <a:pt x="27" y="84"/>
                  </a:lnTo>
                  <a:lnTo>
                    <a:pt x="9" y="84"/>
                  </a:lnTo>
                  <a:lnTo>
                    <a:pt x="9" y="97"/>
                  </a:lnTo>
                  <a:close/>
                  <a:moveTo>
                    <a:pt x="9" y="77"/>
                  </a:moveTo>
                  <a:lnTo>
                    <a:pt x="27" y="77"/>
                  </a:lnTo>
                  <a:lnTo>
                    <a:pt x="27" y="65"/>
                  </a:lnTo>
                  <a:lnTo>
                    <a:pt x="9" y="65"/>
                  </a:lnTo>
                  <a:lnTo>
                    <a:pt x="9" y="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48929" tIns="74464" rIns="148929" bIns="74464" numCol="1" anchor="t" anchorCtr="0" compatLnSpc="1">
              <a:prstTxWarp prst="textNoShape">
                <a:avLst/>
              </a:prstTxWarp>
            </a:bodyPr>
            <a:lstStyle/>
            <a:p>
              <a:endParaRPr lang="en-US" sz="2932">
                <a:solidFill>
                  <a:srgbClr val="FF0000"/>
                </a:solidFill>
              </a:endParaRPr>
            </a:p>
          </p:txBody>
        </p:sp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5149" y="2787"/>
              <a:ext cx="103" cy="10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2" y="9"/>
                </a:cxn>
                <a:cxn ang="0">
                  <a:pos x="103" y="11"/>
                </a:cxn>
                <a:cxn ang="0">
                  <a:pos x="96" y="102"/>
                </a:cxn>
                <a:cxn ang="0">
                  <a:pos x="85" y="82"/>
                </a:cxn>
                <a:cxn ang="0">
                  <a:pos x="55" y="102"/>
                </a:cxn>
                <a:cxn ang="0">
                  <a:pos x="103" y="11"/>
                </a:cxn>
                <a:cxn ang="0">
                  <a:pos x="96" y="70"/>
                </a:cxn>
                <a:cxn ang="0">
                  <a:pos x="83" y="59"/>
                </a:cxn>
                <a:cxn ang="0">
                  <a:pos x="83" y="56"/>
                </a:cxn>
                <a:cxn ang="0">
                  <a:pos x="96" y="45"/>
                </a:cxn>
                <a:cxn ang="0">
                  <a:pos x="83" y="56"/>
                </a:cxn>
                <a:cxn ang="0">
                  <a:pos x="96" y="41"/>
                </a:cxn>
                <a:cxn ang="0">
                  <a:pos x="83" y="31"/>
                </a:cxn>
                <a:cxn ang="0">
                  <a:pos x="83" y="27"/>
                </a:cxn>
                <a:cxn ang="0">
                  <a:pos x="96" y="16"/>
                </a:cxn>
                <a:cxn ang="0">
                  <a:pos x="83" y="27"/>
                </a:cxn>
                <a:cxn ang="0">
                  <a:pos x="75" y="70"/>
                </a:cxn>
                <a:cxn ang="0">
                  <a:pos x="62" y="59"/>
                </a:cxn>
                <a:cxn ang="0">
                  <a:pos x="62" y="56"/>
                </a:cxn>
                <a:cxn ang="0">
                  <a:pos x="75" y="45"/>
                </a:cxn>
                <a:cxn ang="0">
                  <a:pos x="62" y="56"/>
                </a:cxn>
                <a:cxn ang="0">
                  <a:pos x="75" y="41"/>
                </a:cxn>
                <a:cxn ang="0">
                  <a:pos x="62" y="31"/>
                </a:cxn>
                <a:cxn ang="0">
                  <a:pos x="62" y="27"/>
                </a:cxn>
                <a:cxn ang="0">
                  <a:pos x="75" y="16"/>
                </a:cxn>
                <a:cxn ang="0">
                  <a:pos x="62" y="27"/>
                </a:cxn>
                <a:cxn ang="0">
                  <a:pos x="41" y="36"/>
                </a:cxn>
                <a:cxn ang="0">
                  <a:pos x="7" y="27"/>
                </a:cxn>
                <a:cxn ang="0">
                  <a:pos x="48" y="38"/>
                </a:cxn>
                <a:cxn ang="0">
                  <a:pos x="43" y="102"/>
                </a:cxn>
                <a:cxn ang="0">
                  <a:pos x="30" y="82"/>
                </a:cxn>
                <a:cxn ang="0">
                  <a:pos x="0" y="102"/>
                </a:cxn>
                <a:cxn ang="0">
                  <a:pos x="48" y="38"/>
                </a:cxn>
                <a:cxn ang="0">
                  <a:pos x="43" y="70"/>
                </a:cxn>
                <a:cxn ang="0">
                  <a:pos x="29" y="59"/>
                </a:cxn>
                <a:cxn ang="0">
                  <a:pos x="29" y="56"/>
                </a:cxn>
                <a:cxn ang="0">
                  <a:pos x="43" y="45"/>
                </a:cxn>
                <a:cxn ang="0">
                  <a:pos x="29" y="56"/>
                </a:cxn>
                <a:cxn ang="0">
                  <a:pos x="20" y="70"/>
                </a:cxn>
                <a:cxn ang="0">
                  <a:pos x="7" y="59"/>
                </a:cxn>
                <a:cxn ang="0">
                  <a:pos x="7" y="56"/>
                </a:cxn>
                <a:cxn ang="0">
                  <a:pos x="20" y="45"/>
                </a:cxn>
                <a:cxn ang="0">
                  <a:pos x="7" y="56"/>
                </a:cxn>
              </a:cxnLst>
              <a:rect l="0" t="0" r="r" b="b"/>
              <a:pathLst>
                <a:path w="103" h="102">
                  <a:moveTo>
                    <a:pt x="62" y="0"/>
                  </a:moveTo>
                  <a:lnTo>
                    <a:pt x="96" y="0"/>
                  </a:lnTo>
                  <a:lnTo>
                    <a:pt x="96" y="9"/>
                  </a:lnTo>
                  <a:lnTo>
                    <a:pt x="62" y="9"/>
                  </a:lnTo>
                  <a:lnTo>
                    <a:pt x="62" y="0"/>
                  </a:lnTo>
                  <a:close/>
                  <a:moveTo>
                    <a:pt x="103" y="11"/>
                  </a:moveTo>
                  <a:lnTo>
                    <a:pt x="103" y="102"/>
                  </a:lnTo>
                  <a:lnTo>
                    <a:pt x="96" y="102"/>
                  </a:lnTo>
                  <a:lnTo>
                    <a:pt x="96" y="82"/>
                  </a:lnTo>
                  <a:lnTo>
                    <a:pt x="85" y="82"/>
                  </a:lnTo>
                  <a:lnTo>
                    <a:pt x="85" y="102"/>
                  </a:lnTo>
                  <a:lnTo>
                    <a:pt x="55" y="102"/>
                  </a:lnTo>
                  <a:lnTo>
                    <a:pt x="55" y="11"/>
                  </a:lnTo>
                  <a:lnTo>
                    <a:pt x="103" y="11"/>
                  </a:lnTo>
                  <a:close/>
                  <a:moveTo>
                    <a:pt x="83" y="70"/>
                  </a:moveTo>
                  <a:lnTo>
                    <a:pt x="96" y="70"/>
                  </a:lnTo>
                  <a:lnTo>
                    <a:pt x="96" y="59"/>
                  </a:lnTo>
                  <a:lnTo>
                    <a:pt x="83" y="59"/>
                  </a:lnTo>
                  <a:lnTo>
                    <a:pt x="83" y="70"/>
                  </a:lnTo>
                  <a:close/>
                  <a:moveTo>
                    <a:pt x="83" y="56"/>
                  </a:moveTo>
                  <a:lnTo>
                    <a:pt x="96" y="56"/>
                  </a:lnTo>
                  <a:lnTo>
                    <a:pt x="96" y="45"/>
                  </a:lnTo>
                  <a:lnTo>
                    <a:pt x="83" y="45"/>
                  </a:lnTo>
                  <a:lnTo>
                    <a:pt x="83" y="56"/>
                  </a:lnTo>
                  <a:close/>
                  <a:moveTo>
                    <a:pt x="83" y="41"/>
                  </a:moveTo>
                  <a:lnTo>
                    <a:pt x="96" y="41"/>
                  </a:lnTo>
                  <a:lnTo>
                    <a:pt x="96" y="31"/>
                  </a:lnTo>
                  <a:lnTo>
                    <a:pt x="83" y="31"/>
                  </a:lnTo>
                  <a:lnTo>
                    <a:pt x="83" y="41"/>
                  </a:lnTo>
                  <a:close/>
                  <a:moveTo>
                    <a:pt x="83" y="27"/>
                  </a:moveTo>
                  <a:lnTo>
                    <a:pt x="96" y="27"/>
                  </a:lnTo>
                  <a:lnTo>
                    <a:pt x="96" y="16"/>
                  </a:lnTo>
                  <a:lnTo>
                    <a:pt x="83" y="16"/>
                  </a:lnTo>
                  <a:lnTo>
                    <a:pt x="83" y="27"/>
                  </a:lnTo>
                  <a:close/>
                  <a:moveTo>
                    <a:pt x="62" y="70"/>
                  </a:moveTo>
                  <a:lnTo>
                    <a:pt x="75" y="70"/>
                  </a:lnTo>
                  <a:lnTo>
                    <a:pt x="75" y="59"/>
                  </a:lnTo>
                  <a:lnTo>
                    <a:pt x="62" y="59"/>
                  </a:lnTo>
                  <a:lnTo>
                    <a:pt x="62" y="70"/>
                  </a:lnTo>
                  <a:close/>
                  <a:moveTo>
                    <a:pt x="62" y="56"/>
                  </a:moveTo>
                  <a:lnTo>
                    <a:pt x="75" y="56"/>
                  </a:lnTo>
                  <a:lnTo>
                    <a:pt x="75" y="45"/>
                  </a:lnTo>
                  <a:lnTo>
                    <a:pt x="62" y="45"/>
                  </a:lnTo>
                  <a:lnTo>
                    <a:pt x="62" y="56"/>
                  </a:lnTo>
                  <a:close/>
                  <a:moveTo>
                    <a:pt x="62" y="41"/>
                  </a:moveTo>
                  <a:lnTo>
                    <a:pt x="75" y="41"/>
                  </a:lnTo>
                  <a:lnTo>
                    <a:pt x="75" y="31"/>
                  </a:lnTo>
                  <a:lnTo>
                    <a:pt x="62" y="31"/>
                  </a:lnTo>
                  <a:lnTo>
                    <a:pt x="62" y="41"/>
                  </a:lnTo>
                  <a:close/>
                  <a:moveTo>
                    <a:pt x="62" y="27"/>
                  </a:moveTo>
                  <a:lnTo>
                    <a:pt x="75" y="27"/>
                  </a:lnTo>
                  <a:lnTo>
                    <a:pt x="75" y="16"/>
                  </a:lnTo>
                  <a:lnTo>
                    <a:pt x="62" y="16"/>
                  </a:lnTo>
                  <a:lnTo>
                    <a:pt x="62" y="27"/>
                  </a:lnTo>
                  <a:close/>
                  <a:moveTo>
                    <a:pt x="7" y="36"/>
                  </a:moveTo>
                  <a:lnTo>
                    <a:pt x="41" y="36"/>
                  </a:lnTo>
                  <a:lnTo>
                    <a:pt x="41" y="27"/>
                  </a:lnTo>
                  <a:lnTo>
                    <a:pt x="7" y="27"/>
                  </a:lnTo>
                  <a:lnTo>
                    <a:pt x="7" y="36"/>
                  </a:lnTo>
                  <a:close/>
                  <a:moveTo>
                    <a:pt x="48" y="38"/>
                  </a:moveTo>
                  <a:lnTo>
                    <a:pt x="48" y="102"/>
                  </a:lnTo>
                  <a:lnTo>
                    <a:pt x="43" y="102"/>
                  </a:lnTo>
                  <a:lnTo>
                    <a:pt x="43" y="82"/>
                  </a:lnTo>
                  <a:lnTo>
                    <a:pt x="30" y="8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0" y="38"/>
                  </a:lnTo>
                  <a:lnTo>
                    <a:pt x="48" y="38"/>
                  </a:lnTo>
                  <a:close/>
                  <a:moveTo>
                    <a:pt x="29" y="70"/>
                  </a:moveTo>
                  <a:lnTo>
                    <a:pt x="43" y="70"/>
                  </a:lnTo>
                  <a:lnTo>
                    <a:pt x="43" y="59"/>
                  </a:lnTo>
                  <a:lnTo>
                    <a:pt x="29" y="59"/>
                  </a:lnTo>
                  <a:lnTo>
                    <a:pt x="29" y="70"/>
                  </a:lnTo>
                  <a:close/>
                  <a:moveTo>
                    <a:pt x="29" y="56"/>
                  </a:moveTo>
                  <a:lnTo>
                    <a:pt x="43" y="56"/>
                  </a:lnTo>
                  <a:lnTo>
                    <a:pt x="43" y="45"/>
                  </a:lnTo>
                  <a:lnTo>
                    <a:pt x="29" y="45"/>
                  </a:lnTo>
                  <a:lnTo>
                    <a:pt x="29" y="56"/>
                  </a:lnTo>
                  <a:close/>
                  <a:moveTo>
                    <a:pt x="7" y="70"/>
                  </a:moveTo>
                  <a:lnTo>
                    <a:pt x="20" y="70"/>
                  </a:lnTo>
                  <a:lnTo>
                    <a:pt x="20" y="59"/>
                  </a:lnTo>
                  <a:lnTo>
                    <a:pt x="7" y="59"/>
                  </a:lnTo>
                  <a:lnTo>
                    <a:pt x="7" y="70"/>
                  </a:lnTo>
                  <a:close/>
                  <a:moveTo>
                    <a:pt x="7" y="56"/>
                  </a:moveTo>
                  <a:lnTo>
                    <a:pt x="20" y="56"/>
                  </a:lnTo>
                  <a:lnTo>
                    <a:pt x="20" y="45"/>
                  </a:lnTo>
                  <a:lnTo>
                    <a:pt x="7" y="45"/>
                  </a:lnTo>
                  <a:lnTo>
                    <a:pt x="7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48929" tIns="74464" rIns="148929" bIns="74464" numCol="1" anchor="t" anchorCtr="0" compatLnSpc="1">
              <a:prstTxWarp prst="textNoShape">
                <a:avLst/>
              </a:prstTxWarp>
            </a:bodyPr>
            <a:lstStyle/>
            <a:p>
              <a:endParaRPr lang="en-US" sz="2932">
                <a:solidFill>
                  <a:srgbClr val="FF0000"/>
                </a:solidFill>
              </a:endParaRPr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5266" y="2770"/>
              <a:ext cx="60" cy="119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51" y="12"/>
                </a:cxn>
                <a:cxn ang="0">
                  <a:pos x="51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60" y="17"/>
                </a:cxn>
                <a:cxn ang="0">
                  <a:pos x="60" y="119"/>
                </a:cxn>
                <a:cxn ang="0">
                  <a:pos x="51" y="119"/>
                </a:cxn>
                <a:cxn ang="0">
                  <a:pos x="51" y="89"/>
                </a:cxn>
                <a:cxn ang="0">
                  <a:pos x="37" y="89"/>
                </a:cxn>
                <a:cxn ang="0">
                  <a:pos x="37" y="119"/>
                </a:cxn>
                <a:cxn ang="0">
                  <a:pos x="0" y="119"/>
                </a:cxn>
                <a:cxn ang="0">
                  <a:pos x="0" y="17"/>
                </a:cxn>
                <a:cxn ang="0">
                  <a:pos x="60" y="17"/>
                </a:cxn>
                <a:cxn ang="0">
                  <a:pos x="35" y="66"/>
                </a:cxn>
                <a:cxn ang="0">
                  <a:pos x="51" y="66"/>
                </a:cxn>
                <a:cxn ang="0">
                  <a:pos x="51" y="51"/>
                </a:cxn>
                <a:cxn ang="0">
                  <a:pos x="35" y="51"/>
                </a:cxn>
                <a:cxn ang="0">
                  <a:pos x="35" y="66"/>
                </a:cxn>
                <a:cxn ang="0">
                  <a:pos x="35" y="44"/>
                </a:cxn>
                <a:cxn ang="0">
                  <a:pos x="51" y="44"/>
                </a:cxn>
                <a:cxn ang="0">
                  <a:pos x="51" y="28"/>
                </a:cxn>
                <a:cxn ang="0">
                  <a:pos x="35" y="28"/>
                </a:cxn>
                <a:cxn ang="0">
                  <a:pos x="35" y="44"/>
                </a:cxn>
                <a:cxn ang="0">
                  <a:pos x="9" y="66"/>
                </a:cxn>
                <a:cxn ang="0">
                  <a:pos x="25" y="66"/>
                </a:cxn>
                <a:cxn ang="0">
                  <a:pos x="25" y="51"/>
                </a:cxn>
                <a:cxn ang="0">
                  <a:pos x="9" y="51"/>
                </a:cxn>
                <a:cxn ang="0">
                  <a:pos x="9" y="66"/>
                </a:cxn>
                <a:cxn ang="0">
                  <a:pos x="9" y="44"/>
                </a:cxn>
                <a:cxn ang="0">
                  <a:pos x="25" y="44"/>
                </a:cxn>
                <a:cxn ang="0">
                  <a:pos x="25" y="28"/>
                </a:cxn>
                <a:cxn ang="0">
                  <a:pos x="9" y="28"/>
                </a:cxn>
                <a:cxn ang="0">
                  <a:pos x="9" y="44"/>
                </a:cxn>
              </a:cxnLst>
              <a:rect l="0" t="0" r="r" b="b"/>
              <a:pathLst>
                <a:path w="60" h="119">
                  <a:moveTo>
                    <a:pt x="9" y="12"/>
                  </a:moveTo>
                  <a:lnTo>
                    <a:pt x="51" y="12"/>
                  </a:lnTo>
                  <a:lnTo>
                    <a:pt x="51" y="0"/>
                  </a:lnTo>
                  <a:lnTo>
                    <a:pt x="9" y="0"/>
                  </a:lnTo>
                  <a:lnTo>
                    <a:pt x="9" y="12"/>
                  </a:lnTo>
                  <a:close/>
                  <a:moveTo>
                    <a:pt x="60" y="17"/>
                  </a:moveTo>
                  <a:lnTo>
                    <a:pt x="60" y="119"/>
                  </a:lnTo>
                  <a:lnTo>
                    <a:pt x="51" y="119"/>
                  </a:lnTo>
                  <a:lnTo>
                    <a:pt x="51" y="89"/>
                  </a:lnTo>
                  <a:lnTo>
                    <a:pt x="37" y="89"/>
                  </a:lnTo>
                  <a:lnTo>
                    <a:pt x="37" y="119"/>
                  </a:lnTo>
                  <a:lnTo>
                    <a:pt x="0" y="119"/>
                  </a:lnTo>
                  <a:lnTo>
                    <a:pt x="0" y="17"/>
                  </a:lnTo>
                  <a:lnTo>
                    <a:pt x="60" y="17"/>
                  </a:lnTo>
                  <a:close/>
                  <a:moveTo>
                    <a:pt x="35" y="66"/>
                  </a:moveTo>
                  <a:lnTo>
                    <a:pt x="51" y="66"/>
                  </a:lnTo>
                  <a:lnTo>
                    <a:pt x="51" y="51"/>
                  </a:lnTo>
                  <a:lnTo>
                    <a:pt x="35" y="51"/>
                  </a:lnTo>
                  <a:lnTo>
                    <a:pt x="35" y="66"/>
                  </a:lnTo>
                  <a:close/>
                  <a:moveTo>
                    <a:pt x="35" y="44"/>
                  </a:moveTo>
                  <a:lnTo>
                    <a:pt x="51" y="44"/>
                  </a:lnTo>
                  <a:lnTo>
                    <a:pt x="51" y="28"/>
                  </a:lnTo>
                  <a:lnTo>
                    <a:pt x="35" y="28"/>
                  </a:lnTo>
                  <a:lnTo>
                    <a:pt x="35" y="44"/>
                  </a:lnTo>
                  <a:close/>
                  <a:moveTo>
                    <a:pt x="9" y="66"/>
                  </a:moveTo>
                  <a:lnTo>
                    <a:pt x="25" y="66"/>
                  </a:lnTo>
                  <a:lnTo>
                    <a:pt x="25" y="51"/>
                  </a:lnTo>
                  <a:lnTo>
                    <a:pt x="9" y="51"/>
                  </a:lnTo>
                  <a:lnTo>
                    <a:pt x="9" y="66"/>
                  </a:lnTo>
                  <a:close/>
                  <a:moveTo>
                    <a:pt x="9" y="44"/>
                  </a:moveTo>
                  <a:lnTo>
                    <a:pt x="25" y="44"/>
                  </a:lnTo>
                  <a:lnTo>
                    <a:pt x="25" y="28"/>
                  </a:lnTo>
                  <a:lnTo>
                    <a:pt x="9" y="28"/>
                  </a:lnTo>
                  <a:lnTo>
                    <a:pt x="9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48929" tIns="74464" rIns="148929" bIns="74464" numCol="1" anchor="t" anchorCtr="0" compatLnSpc="1">
              <a:prstTxWarp prst="textNoShape">
                <a:avLst/>
              </a:prstTxWarp>
            </a:bodyPr>
            <a:lstStyle/>
            <a:p>
              <a:endParaRPr lang="en-US" sz="2932">
                <a:solidFill>
                  <a:srgbClr val="FF0000"/>
                </a:solidFill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4471" y="2787"/>
              <a:ext cx="101" cy="102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41" y="0"/>
                </a:cxn>
                <a:cxn ang="0">
                  <a:pos x="48" y="11"/>
                </a:cxn>
                <a:cxn ang="0">
                  <a:pos x="18" y="102"/>
                </a:cxn>
                <a:cxn ang="0">
                  <a:pos x="6" y="82"/>
                </a:cxn>
                <a:cxn ang="0">
                  <a:pos x="0" y="102"/>
                </a:cxn>
                <a:cxn ang="0">
                  <a:pos x="48" y="11"/>
                </a:cxn>
                <a:cxn ang="0">
                  <a:pos x="6" y="59"/>
                </a:cxn>
                <a:cxn ang="0">
                  <a:pos x="20" y="70"/>
                </a:cxn>
                <a:cxn ang="0">
                  <a:pos x="20" y="45"/>
                </a:cxn>
                <a:cxn ang="0">
                  <a:pos x="6" y="56"/>
                </a:cxn>
                <a:cxn ang="0">
                  <a:pos x="20" y="45"/>
                </a:cxn>
                <a:cxn ang="0">
                  <a:pos x="6" y="31"/>
                </a:cxn>
                <a:cxn ang="0">
                  <a:pos x="20" y="41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20" y="16"/>
                </a:cxn>
                <a:cxn ang="0">
                  <a:pos x="29" y="59"/>
                </a:cxn>
                <a:cxn ang="0">
                  <a:pos x="41" y="70"/>
                </a:cxn>
                <a:cxn ang="0">
                  <a:pos x="41" y="45"/>
                </a:cxn>
                <a:cxn ang="0">
                  <a:pos x="29" y="56"/>
                </a:cxn>
                <a:cxn ang="0">
                  <a:pos x="41" y="45"/>
                </a:cxn>
                <a:cxn ang="0">
                  <a:pos x="29" y="31"/>
                </a:cxn>
                <a:cxn ang="0">
                  <a:pos x="41" y="41"/>
                </a:cxn>
                <a:cxn ang="0">
                  <a:pos x="41" y="16"/>
                </a:cxn>
                <a:cxn ang="0">
                  <a:pos x="29" y="27"/>
                </a:cxn>
                <a:cxn ang="0">
                  <a:pos x="41" y="16"/>
                </a:cxn>
                <a:cxn ang="0">
                  <a:pos x="61" y="27"/>
                </a:cxn>
                <a:cxn ang="0">
                  <a:pos x="94" y="36"/>
                </a:cxn>
                <a:cxn ang="0">
                  <a:pos x="101" y="38"/>
                </a:cxn>
                <a:cxn ang="0">
                  <a:pos x="73" y="102"/>
                </a:cxn>
                <a:cxn ang="0">
                  <a:pos x="61" y="82"/>
                </a:cxn>
                <a:cxn ang="0">
                  <a:pos x="53" y="102"/>
                </a:cxn>
                <a:cxn ang="0">
                  <a:pos x="101" y="38"/>
                </a:cxn>
                <a:cxn ang="0">
                  <a:pos x="61" y="59"/>
                </a:cxn>
                <a:cxn ang="0">
                  <a:pos x="73" y="70"/>
                </a:cxn>
                <a:cxn ang="0">
                  <a:pos x="73" y="45"/>
                </a:cxn>
                <a:cxn ang="0">
                  <a:pos x="61" y="56"/>
                </a:cxn>
                <a:cxn ang="0">
                  <a:pos x="73" y="45"/>
                </a:cxn>
                <a:cxn ang="0">
                  <a:pos x="82" y="59"/>
                </a:cxn>
                <a:cxn ang="0">
                  <a:pos x="96" y="70"/>
                </a:cxn>
                <a:cxn ang="0">
                  <a:pos x="96" y="45"/>
                </a:cxn>
                <a:cxn ang="0">
                  <a:pos x="82" y="56"/>
                </a:cxn>
                <a:cxn ang="0">
                  <a:pos x="96" y="45"/>
                </a:cxn>
              </a:cxnLst>
              <a:rect l="0" t="0" r="r" b="b"/>
              <a:pathLst>
                <a:path w="101" h="102">
                  <a:moveTo>
                    <a:pt x="41" y="9"/>
                  </a:moveTo>
                  <a:lnTo>
                    <a:pt x="7" y="9"/>
                  </a:lnTo>
                  <a:lnTo>
                    <a:pt x="7" y="0"/>
                  </a:lnTo>
                  <a:lnTo>
                    <a:pt x="41" y="0"/>
                  </a:lnTo>
                  <a:lnTo>
                    <a:pt x="41" y="9"/>
                  </a:lnTo>
                  <a:close/>
                  <a:moveTo>
                    <a:pt x="48" y="11"/>
                  </a:moveTo>
                  <a:lnTo>
                    <a:pt x="48" y="102"/>
                  </a:lnTo>
                  <a:lnTo>
                    <a:pt x="18" y="102"/>
                  </a:lnTo>
                  <a:lnTo>
                    <a:pt x="18" y="82"/>
                  </a:lnTo>
                  <a:lnTo>
                    <a:pt x="6" y="82"/>
                  </a:lnTo>
                  <a:lnTo>
                    <a:pt x="6" y="102"/>
                  </a:lnTo>
                  <a:lnTo>
                    <a:pt x="0" y="102"/>
                  </a:lnTo>
                  <a:lnTo>
                    <a:pt x="0" y="11"/>
                  </a:lnTo>
                  <a:lnTo>
                    <a:pt x="48" y="11"/>
                  </a:lnTo>
                  <a:close/>
                  <a:moveTo>
                    <a:pt x="20" y="59"/>
                  </a:moveTo>
                  <a:lnTo>
                    <a:pt x="6" y="59"/>
                  </a:lnTo>
                  <a:lnTo>
                    <a:pt x="6" y="70"/>
                  </a:lnTo>
                  <a:lnTo>
                    <a:pt x="20" y="70"/>
                  </a:lnTo>
                  <a:lnTo>
                    <a:pt x="20" y="59"/>
                  </a:lnTo>
                  <a:close/>
                  <a:moveTo>
                    <a:pt x="20" y="45"/>
                  </a:moveTo>
                  <a:lnTo>
                    <a:pt x="6" y="45"/>
                  </a:lnTo>
                  <a:lnTo>
                    <a:pt x="6" y="56"/>
                  </a:lnTo>
                  <a:lnTo>
                    <a:pt x="20" y="56"/>
                  </a:lnTo>
                  <a:lnTo>
                    <a:pt x="20" y="45"/>
                  </a:lnTo>
                  <a:close/>
                  <a:moveTo>
                    <a:pt x="20" y="31"/>
                  </a:moveTo>
                  <a:lnTo>
                    <a:pt x="6" y="31"/>
                  </a:lnTo>
                  <a:lnTo>
                    <a:pt x="6" y="41"/>
                  </a:lnTo>
                  <a:lnTo>
                    <a:pt x="20" y="41"/>
                  </a:lnTo>
                  <a:lnTo>
                    <a:pt x="20" y="31"/>
                  </a:lnTo>
                  <a:close/>
                  <a:moveTo>
                    <a:pt x="20" y="16"/>
                  </a:moveTo>
                  <a:lnTo>
                    <a:pt x="6" y="16"/>
                  </a:lnTo>
                  <a:lnTo>
                    <a:pt x="6" y="27"/>
                  </a:lnTo>
                  <a:lnTo>
                    <a:pt x="20" y="27"/>
                  </a:lnTo>
                  <a:lnTo>
                    <a:pt x="20" y="16"/>
                  </a:lnTo>
                  <a:close/>
                  <a:moveTo>
                    <a:pt x="41" y="59"/>
                  </a:moveTo>
                  <a:lnTo>
                    <a:pt x="29" y="59"/>
                  </a:lnTo>
                  <a:lnTo>
                    <a:pt x="29" y="70"/>
                  </a:lnTo>
                  <a:lnTo>
                    <a:pt x="41" y="70"/>
                  </a:lnTo>
                  <a:lnTo>
                    <a:pt x="41" y="59"/>
                  </a:lnTo>
                  <a:close/>
                  <a:moveTo>
                    <a:pt x="41" y="45"/>
                  </a:moveTo>
                  <a:lnTo>
                    <a:pt x="29" y="45"/>
                  </a:lnTo>
                  <a:lnTo>
                    <a:pt x="29" y="56"/>
                  </a:lnTo>
                  <a:lnTo>
                    <a:pt x="41" y="56"/>
                  </a:lnTo>
                  <a:lnTo>
                    <a:pt x="41" y="45"/>
                  </a:lnTo>
                  <a:close/>
                  <a:moveTo>
                    <a:pt x="41" y="31"/>
                  </a:moveTo>
                  <a:lnTo>
                    <a:pt x="29" y="31"/>
                  </a:lnTo>
                  <a:lnTo>
                    <a:pt x="29" y="41"/>
                  </a:lnTo>
                  <a:lnTo>
                    <a:pt x="41" y="41"/>
                  </a:lnTo>
                  <a:lnTo>
                    <a:pt x="41" y="31"/>
                  </a:lnTo>
                  <a:close/>
                  <a:moveTo>
                    <a:pt x="41" y="16"/>
                  </a:moveTo>
                  <a:lnTo>
                    <a:pt x="29" y="16"/>
                  </a:lnTo>
                  <a:lnTo>
                    <a:pt x="29" y="27"/>
                  </a:lnTo>
                  <a:lnTo>
                    <a:pt x="41" y="27"/>
                  </a:lnTo>
                  <a:lnTo>
                    <a:pt x="41" y="16"/>
                  </a:lnTo>
                  <a:close/>
                  <a:moveTo>
                    <a:pt x="94" y="27"/>
                  </a:moveTo>
                  <a:lnTo>
                    <a:pt x="61" y="27"/>
                  </a:lnTo>
                  <a:lnTo>
                    <a:pt x="61" y="36"/>
                  </a:lnTo>
                  <a:lnTo>
                    <a:pt x="94" y="36"/>
                  </a:lnTo>
                  <a:lnTo>
                    <a:pt x="94" y="27"/>
                  </a:lnTo>
                  <a:close/>
                  <a:moveTo>
                    <a:pt x="101" y="38"/>
                  </a:moveTo>
                  <a:lnTo>
                    <a:pt x="101" y="102"/>
                  </a:lnTo>
                  <a:lnTo>
                    <a:pt x="73" y="102"/>
                  </a:lnTo>
                  <a:lnTo>
                    <a:pt x="73" y="82"/>
                  </a:lnTo>
                  <a:lnTo>
                    <a:pt x="61" y="82"/>
                  </a:lnTo>
                  <a:lnTo>
                    <a:pt x="61" y="102"/>
                  </a:lnTo>
                  <a:lnTo>
                    <a:pt x="53" y="102"/>
                  </a:lnTo>
                  <a:lnTo>
                    <a:pt x="53" y="38"/>
                  </a:lnTo>
                  <a:lnTo>
                    <a:pt x="101" y="38"/>
                  </a:lnTo>
                  <a:close/>
                  <a:moveTo>
                    <a:pt x="73" y="59"/>
                  </a:moveTo>
                  <a:lnTo>
                    <a:pt x="61" y="59"/>
                  </a:lnTo>
                  <a:lnTo>
                    <a:pt x="61" y="70"/>
                  </a:lnTo>
                  <a:lnTo>
                    <a:pt x="73" y="70"/>
                  </a:lnTo>
                  <a:lnTo>
                    <a:pt x="73" y="59"/>
                  </a:lnTo>
                  <a:close/>
                  <a:moveTo>
                    <a:pt x="73" y="45"/>
                  </a:moveTo>
                  <a:lnTo>
                    <a:pt x="61" y="45"/>
                  </a:lnTo>
                  <a:lnTo>
                    <a:pt x="61" y="56"/>
                  </a:lnTo>
                  <a:lnTo>
                    <a:pt x="73" y="56"/>
                  </a:lnTo>
                  <a:lnTo>
                    <a:pt x="73" y="45"/>
                  </a:lnTo>
                  <a:close/>
                  <a:moveTo>
                    <a:pt x="96" y="59"/>
                  </a:moveTo>
                  <a:lnTo>
                    <a:pt x="82" y="59"/>
                  </a:lnTo>
                  <a:lnTo>
                    <a:pt x="82" y="70"/>
                  </a:lnTo>
                  <a:lnTo>
                    <a:pt x="96" y="70"/>
                  </a:lnTo>
                  <a:lnTo>
                    <a:pt x="96" y="59"/>
                  </a:lnTo>
                  <a:close/>
                  <a:moveTo>
                    <a:pt x="96" y="45"/>
                  </a:moveTo>
                  <a:lnTo>
                    <a:pt x="82" y="45"/>
                  </a:lnTo>
                  <a:lnTo>
                    <a:pt x="82" y="56"/>
                  </a:lnTo>
                  <a:lnTo>
                    <a:pt x="96" y="56"/>
                  </a:lnTo>
                  <a:lnTo>
                    <a:pt x="96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48929" tIns="74464" rIns="148929" bIns="74464" numCol="1" anchor="t" anchorCtr="0" compatLnSpc="1">
              <a:prstTxWarp prst="textNoShape">
                <a:avLst/>
              </a:prstTxWarp>
            </a:bodyPr>
            <a:lstStyle/>
            <a:p>
              <a:endParaRPr lang="en-US" sz="2932">
                <a:solidFill>
                  <a:srgbClr val="FF0000"/>
                </a:solidFill>
              </a:endParaRPr>
            </a:p>
          </p:txBody>
        </p:sp>
        <p:sp>
          <p:nvSpPr>
            <p:cNvPr id="55" name="Freeform 14"/>
            <p:cNvSpPr>
              <a:spLocks noEditPoints="1"/>
            </p:cNvSpPr>
            <p:nvPr/>
          </p:nvSpPr>
          <p:spPr bwMode="auto">
            <a:xfrm>
              <a:off x="4259" y="2771"/>
              <a:ext cx="90" cy="11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55" y="11"/>
                </a:cxn>
                <a:cxn ang="0">
                  <a:pos x="90" y="13"/>
                </a:cxn>
                <a:cxn ang="0">
                  <a:pos x="85" y="118"/>
                </a:cxn>
                <a:cxn ang="0">
                  <a:pos x="74" y="95"/>
                </a:cxn>
                <a:cxn ang="0">
                  <a:pos x="48" y="118"/>
                </a:cxn>
                <a:cxn ang="0">
                  <a:pos x="90" y="13"/>
                </a:cxn>
                <a:cxn ang="0">
                  <a:pos x="85" y="81"/>
                </a:cxn>
                <a:cxn ang="0">
                  <a:pos x="74" y="70"/>
                </a:cxn>
                <a:cxn ang="0">
                  <a:pos x="74" y="63"/>
                </a:cxn>
                <a:cxn ang="0">
                  <a:pos x="85" y="52"/>
                </a:cxn>
                <a:cxn ang="0">
                  <a:pos x="74" y="63"/>
                </a:cxn>
                <a:cxn ang="0">
                  <a:pos x="85" y="47"/>
                </a:cxn>
                <a:cxn ang="0">
                  <a:pos x="74" y="36"/>
                </a:cxn>
                <a:cxn ang="0">
                  <a:pos x="74" y="31"/>
                </a:cxn>
                <a:cxn ang="0">
                  <a:pos x="85" y="20"/>
                </a:cxn>
                <a:cxn ang="0">
                  <a:pos x="74" y="31"/>
                </a:cxn>
                <a:cxn ang="0">
                  <a:pos x="65" y="81"/>
                </a:cxn>
                <a:cxn ang="0">
                  <a:pos x="55" y="70"/>
                </a:cxn>
                <a:cxn ang="0">
                  <a:pos x="55" y="63"/>
                </a:cxn>
                <a:cxn ang="0">
                  <a:pos x="65" y="52"/>
                </a:cxn>
                <a:cxn ang="0">
                  <a:pos x="55" y="63"/>
                </a:cxn>
                <a:cxn ang="0">
                  <a:pos x="65" y="47"/>
                </a:cxn>
                <a:cxn ang="0">
                  <a:pos x="55" y="36"/>
                </a:cxn>
                <a:cxn ang="0">
                  <a:pos x="55" y="31"/>
                </a:cxn>
                <a:cxn ang="0">
                  <a:pos x="65" y="20"/>
                </a:cxn>
                <a:cxn ang="0">
                  <a:pos x="55" y="31"/>
                </a:cxn>
                <a:cxn ang="0">
                  <a:pos x="37" y="41"/>
                </a:cxn>
                <a:cxn ang="0">
                  <a:pos x="5" y="32"/>
                </a:cxn>
                <a:cxn ang="0">
                  <a:pos x="42" y="45"/>
                </a:cxn>
                <a:cxn ang="0">
                  <a:pos x="37" y="118"/>
                </a:cxn>
                <a:cxn ang="0">
                  <a:pos x="27" y="95"/>
                </a:cxn>
                <a:cxn ang="0">
                  <a:pos x="0" y="118"/>
                </a:cxn>
                <a:cxn ang="0">
                  <a:pos x="42" y="45"/>
                </a:cxn>
                <a:cxn ang="0">
                  <a:pos x="37" y="81"/>
                </a:cxn>
                <a:cxn ang="0">
                  <a:pos x="25" y="70"/>
                </a:cxn>
                <a:cxn ang="0">
                  <a:pos x="25" y="63"/>
                </a:cxn>
                <a:cxn ang="0">
                  <a:pos x="37" y="52"/>
                </a:cxn>
                <a:cxn ang="0">
                  <a:pos x="25" y="63"/>
                </a:cxn>
                <a:cxn ang="0">
                  <a:pos x="18" y="81"/>
                </a:cxn>
                <a:cxn ang="0">
                  <a:pos x="5" y="70"/>
                </a:cxn>
                <a:cxn ang="0">
                  <a:pos x="5" y="63"/>
                </a:cxn>
                <a:cxn ang="0">
                  <a:pos x="18" y="52"/>
                </a:cxn>
                <a:cxn ang="0">
                  <a:pos x="5" y="63"/>
                </a:cxn>
              </a:cxnLst>
              <a:rect l="0" t="0" r="r" b="b"/>
              <a:pathLst>
                <a:path w="90" h="118">
                  <a:moveTo>
                    <a:pt x="55" y="0"/>
                  </a:moveTo>
                  <a:lnTo>
                    <a:pt x="85" y="0"/>
                  </a:lnTo>
                  <a:lnTo>
                    <a:pt x="85" y="11"/>
                  </a:lnTo>
                  <a:lnTo>
                    <a:pt x="55" y="11"/>
                  </a:lnTo>
                  <a:lnTo>
                    <a:pt x="55" y="0"/>
                  </a:lnTo>
                  <a:close/>
                  <a:moveTo>
                    <a:pt x="90" y="13"/>
                  </a:moveTo>
                  <a:lnTo>
                    <a:pt x="90" y="118"/>
                  </a:lnTo>
                  <a:lnTo>
                    <a:pt x="85" y="118"/>
                  </a:lnTo>
                  <a:lnTo>
                    <a:pt x="85" y="95"/>
                  </a:lnTo>
                  <a:lnTo>
                    <a:pt x="74" y="95"/>
                  </a:lnTo>
                  <a:lnTo>
                    <a:pt x="74" y="118"/>
                  </a:lnTo>
                  <a:lnTo>
                    <a:pt x="48" y="118"/>
                  </a:lnTo>
                  <a:lnTo>
                    <a:pt x="48" y="13"/>
                  </a:lnTo>
                  <a:lnTo>
                    <a:pt x="90" y="13"/>
                  </a:lnTo>
                  <a:close/>
                  <a:moveTo>
                    <a:pt x="74" y="81"/>
                  </a:moveTo>
                  <a:lnTo>
                    <a:pt x="85" y="81"/>
                  </a:lnTo>
                  <a:lnTo>
                    <a:pt x="85" y="70"/>
                  </a:lnTo>
                  <a:lnTo>
                    <a:pt x="74" y="70"/>
                  </a:lnTo>
                  <a:lnTo>
                    <a:pt x="74" y="81"/>
                  </a:lnTo>
                  <a:close/>
                  <a:moveTo>
                    <a:pt x="74" y="63"/>
                  </a:moveTo>
                  <a:lnTo>
                    <a:pt x="85" y="63"/>
                  </a:lnTo>
                  <a:lnTo>
                    <a:pt x="85" y="52"/>
                  </a:lnTo>
                  <a:lnTo>
                    <a:pt x="74" y="52"/>
                  </a:lnTo>
                  <a:lnTo>
                    <a:pt x="74" y="63"/>
                  </a:lnTo>
                  <a:close/>
                  <a:moveTo>
                    <a:pt x="74" y="47"/>
                  </a:moveTo>
                  <a:lnTo>
                    <a:pt x="85" y="47"/>
                  </a:lnTo>
                  <a:lnTo>
                    <a:pt x="85" y="36"/>
                  </a:lnTo>
                  <a:lnTo>
                    <a:pt x="74" y="36"/>
                  </a:lnTo>
                  <a:lnTo>
                    <a:pt x="74" y="47"/>
                  </a:lnTo>
                  <a:close/>
                  <a:moveTo>
                    <a:pt x="74" y="31"/>
                  </a:moveTo>
                  <a:lnTo>
                    <a:pt x="85" y="31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74" y="31"/>
                  </a:lnTo>
                  <a:close/>
                  <a:moveTo>
                    <a:pt x="55" y="81"/>
                  </a:moveTo>
                  <a:lnTo>
                    <a:pt x="65" y="81"/>
                  </a:lnTo>
                  <a:lnTo>
                    <a:pt x="65" y="70"/>
                  </a:lnTo>
                  <a:lnTo>
                    <a:pt x="55" y="70"/>
                  </a:lnTo>
                  <a:lnTo>
                    <a:pt x="55" y="81"/>
                  </a:lnTo>
                  <a:close/>
                  <a:moveTo>
                    <a:pt x="55" y="63"/>
                  </a:moveTo>
                  <a:lnTo>
                    <a:pt x="65" y="63"/>
                  </a:lnTo>
                  <a:lnTo>
                    <a:pt x="65" y="52"/>
                  </a:lnTo>
                  <a:lnTo>
                    <a:pt x="55" y="52"/>
                  </a:lnTo>
                  <a:lnTo>
                    <a:pt x="55" y="63"/>
                  </a:lnTo>
                  <a:close/>
                  <a:moveTo>
                    <a:pt x="55" y="47"/>
                  </a:moveTo>
                  <a:lnTo>
                    <a:pt x="65" y="47"/>
                  </a:lnTo>
                  <a:lnTo>
                    <a:pt x="65" y="36"/>
                  </a:lnTo>
                  <a:lnTo>
                    <a:pt x="55" y="36"/>
                  </a:lnTo>
                  <a:lnTo>
                    <a:pt x="55" y="47"/>
                  </a:lnTo>
                  <a:close/>
                  <a:moveTo>
                    <a:pt x="55" y="31"/>
                  </a:moveTo>
                  <a:lnTo>
                    <a:pt x="65" y="31"/>
                  </a:lnTo>
                  <a:lnTo>
                    <a:pt x="65" y="20"/>
                  </a:lnTo>
                  <a:lnTo>
                    <a:pt x="55" y="20"/>
                  </a:lnTo>
                  <a:lnTo>
                    <a:pt x="55" y="31"/>
                  </a:lnTo>
                  <a:close/>
                  <a:moveTo>
                    <a:pt x="5" y="41"/>
                  </a:moveTo>
                  <a:lnTo>
                    <a:pt x="37" y="41"/>
                  </a:lnTo>
                  <a:lnTo>
                    <a:pt x="37" y="32"/>
                  </a:lnTo>
                  <a:lnTo>
                    <a:pt x="5" y="32"/>
                  </a:lnTo>
                  <a:lnTo>
                    <a:pt x="5" y="41"/>
                  </a:lnTo>
                  <a:close/>
                  <a:moveTo>
                    <a:pt x="42" y="45"/>
                  </a:moveTo>
                  <a:lnTo>
                    <a:pt x="42" y="118"/>
                  </a:lnTo>
                  <a:lnTo>
                    <a:pt x="37" y="118"/>
                  </a:lnTo>
                  <a:lnTo>
                    <a:pt x="37" y="95"/>
                  </a:lnTo>
                  <a:lnTo>
                    <a:pt x="27" y="95"/>
                  </a:lnTo>
                  <a:lnTo>
                    <a:pt x="27" y="118"/>
                  </a:lnTo>
                  <a:lnTo>
                    <a:pt x="0" y="118"/>
                  </a:lnTo>
                  <a:lnTo>
                    <a:pt x="0" y="45"/>
                  </a:lnTo>
                  <a:lnTo>
                    <a:pt x="42" y="45"/>
                  </a:lnTo>
                  <a:close/>
                  <a:moveTo>
                    <a:pt x="25" y="81"/>
                  </a:moveTo>
                  <a:lnTo>
                    <a:pt x="37" y="81"/>
                  </a:lnTo>
                  <a:lnTo>
                    <a:pt x="37" y="70"/>
                  </a:lnTo>
                  <a:lnTo>
                    <a:pt x="25" y="70"/>
                  </a:lnTo>
                  <a:lnTo>
                    <a:pt x="25" y="81"/>
                  </a:lnTo>
                  <a:close/>
                  <a:moveTo>
                    <a:pt x="25" y="63"/>
                  </a:moveTo>
                  <a:lnTo>
                    <a:pt x="37" y="63"/>
                  </a:lnTo>
                  <a:lnTo>
                    <a:pt x="37" y="52"/>
                  </a:lnTo>
                  <a:lnTo>
                    <a:pt x="25" y="52"/>
                  </a:lnTo>
                  <a:lnTo>
                    <a:pt x="25" y="63"/>
                  </a:lnTo>
                  <a:close/>
                  <a:moveTo>
                    <a:pt x="5" y="81"/>
                  </a:moveTo>
                  <a:lnTo>
                    <a:pt x="18" y="81"/>
                  </a:lnTo>
                  <a:lnTo>
                    <a:pt x="18" y="70"/>
                  </a:lnTo>
                  <a:lnTo>
                    <a:pt x="5" y="70"/>
                  </a:lnTo>
                  <a:lnTo>
                    <a:pt x="5" y="81"/>
                  </a:lnTo>
                  <a:close/>
                  <a:moveTo>
                    <a:pt x="5" y="63"/>
                  </a:moveTo>
                  <a:lnTo>
                    <a:pt x="18" y="63"/>
                  </a:lnTo>
                  <a:lnTo>
                    <a:pt x="18" y="52"/>
                  </a:lnTo>
                  <a:lnTo>
                    <a:pt x="5" y="52"/>
                  </a:lnTo>
                  <a:lnTo>
                    <a:pt x="5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48929" tIns="74464" rIns="148929" bIns="74464" numCol="1" anchor="t" anchorCtr="0" compatLnSpc="1">
              <a:prstTxWarp prst="textNoShape">
                <a:avLst/>
              </a:prstTxWarp>
            </a:bodyPr>
            <a:lstStyle/>
            <a:p>
              <a:endParaRPr lang="en-US" sz="2932">
                <a:solidFill>
                  <a:srgbClr val="FF0000"/>
                </a:solidFill>
              </a:endParaRPr>
            </a:p>
          </p:txBody>
        </p:sp>
        <p:sp>
          <p:nvSpPr>
            <p:cNvPr id="57" name="Freeform 15"/>
            <p:cNvSpPr>
              <a:spLocks noEditPoints="1"/>
            </p:cNvSpPr>
            <p:nvPr/>
          </p:nvSpPr>
          <p:spPr bwMode="auto">
            <a:xfrm>
              <a:off x="4137" y="2789"/>
              <a:ext cx="113" cy="10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7"/>
                </a:cxn>
                <a:cxn ang="0">
                  <a:pos x="113" y="11"/>
                </a:cxn>
                <a:cxn ang="0">
                  <a:pos x="106" y="100"/>
                </a:cxn>
                <a:cxn ang="0">
                  <a:pos x="92" y="80"/>
                </a:cxn>
                <a:cxn ang="0">
                  <a:pos x="60" y="100"/>
                </a:cxn>
                <a:cxn ang="0">
                  <a:pos x="113" y="11"/>
                </a:cxn>
                <a:cxn ang="0">
                  <a:pos x="106" y="68"/>
                </a:cxn>
                <a:cxn ang="0">
                  <a:pos x="92" y="59"/>
                </a:cxn>
                <a:cxn ang="0">
                  <a:pos x="92" y="54"/>
                </a:cxn>
                <a:cxn ang="0">
                  <a:pos x="106" y="45"/>
                </a:cxn>
                <a:cxn ang="0">
                  <a:pos x="92" y="54"/>
                </a:cxn>
                <a:cxn ang="0">
                  <a:pos x="106" y="39"/>
                </a:cxn>
                <a:cxn ang="0">
                  <a:pos x="92" y="30"/>
                </a:cxn>
                <a:cxn ang="0">
                  <a:pos x="92" y="25"/>
                </a:cxn>
                <a:cxn ang="0">
                  <a:pos x="106" y="16"/>
                </a:cxn>
                <a:cxn ang="0">
                  <a:pos x="92" y="25"/>
                </a:cxn>
                <a:cxn ang="0">
                  <a:pos x="81" y="68"/>
                </a:cxn>
                <a:cxn ang="0">
                  <a:pos x="67" y="59"/>
                </a:cxn>
                <a:cxn ang="0">
                  <a:pos x="67" y="54"/>
                </a:cxn>
                <a:cxn ang="0">
                  <a:pos x="81" y="45"/>
                </a:cxn>
                <a:cxn ang="0">
                  <a:pos x="67" y="54"/>
                </a:cxn>
                <a:cxn ang="0">
                  <a:pos x="81" y="39"/>
                </a:cxn>
                <a:cxn ang="0">
                  <a:pos x="67" y="30"/>
                </a:cxn>
                <a:cxn ang="0">
                  <a:pos x="67" y="25"/>
                </a:cxn>
                <a:cxn ang="0">
                  <a:pos x="81" y="16"/>
                </a:cxn>
                <a:cxn ang="0">
                  <a:pos x="67" y="25"/>
                </a:cxn>
                <a:cxn ang="0">
                  <a:pos x="46" y="34"/>
                </a:cxn>
                <a:cxn ang="0">
                  <a:pos x="7" y="27"/>
                </a:cxn>
                <a:cxn ang="0">
                  <a:pos x="53" y="38"/>
                </a:cxn>
                <a:cxn ang="0">
                  <a:pos x="46" y="100"/>
                </a:cxn>
                <a:cxn ang="0">
                  <a:pos x="32" y="80"/>
                </a:cxn>
                <a:cxn ang="0">
                  <a:pos x="0" y="100"/>
                </a:cxn>
                <a:cxn ang="0">
                  <a:pos x="53" y="38"/>
                </a:cxn>
                <a:cxn ang="0">
                  <a:pos x="46" y="68"/>
                </a:cxn>
                <a:cxn ang="0">
                  <a:pos x="32" y="59"/>
                </a:cxn>
                <a:cxn ang="0">
                  <a:pos x="32" y="54"/>
                </a:cxn>
                <a:cxn ang="0">
                  <a:pos x="46" y="45"/>
                </a:cxn>
                <a:cxn ang="0">
                  <a:pos x="32" y="54"/>
                </a:cxn>
                <a:cxn ang="0">
                  <a:pos x="21" y="68"/>
                </a:cxn>
                <a:cxn ang="0">
                  <a:pos x="7" y="59"/>
                </a:cxn>
                <a:cxn ang="0">
                  <a:pos x="7" y="54"/>
                </a:cxn>
                <a:cxn ang="0">
                  <a:pos x="21" y="45"/>
                </a:cxn>
                <a:cxn ang="0">
                  <a:pos x="7" y="54"/>
                </a:cxn>
              </a:cxnLst>
              <a:rect l="0" t="0" r="r" b="b"/>
              <a:pathLst>
                <a:path w="113" h="100">
                  <a:moveTo>
                    <a:pt x="67" y="0"/>
                  </a:moveTo>
                  <a:lnTo>
                    <a:pt x="104" y="0"/>
                  </a:lnTo>
                  <a:lnTo>
                    <a:pt x="104" y="7"/>
                  </a:lnTo>
                  <a:lnTo>
                    <a:pt x="67" y="7"/>
                  </a:lnTo>
                  <a:lnTo>
                    <a:pt x="67" y="0"/>
                  </a:lnTo>
                  <a:close/>
                  <a:moveTo>
                    <a:pt x="113" y="11"/>
                  </a:moveTo>
                  <a:lnTo>
                    <a:pt x="113" y="100"/>
                  </a:lnTo>
                  <a:lnTo>
                    <a:pt x="106" y="100"/>
                  </a:lnTo>
                  <a:lnTo>
                    <a:pt x="106" y="80"/>
                  </a:lnTo>
                  <a:lnTo>
                    <a:pt x="92" y="80"/>
                  </a:lnTo>
                  <a:lnTo>
                    <a:pt x="92" y="100"/>
                  </a:lnTo>
                  <a:lnTo>
                    <a:pt x="60" y="100"/>
                  </a:lnTo>
                  <a:lnTo>
                    <a:pt x="60" y="11"/>
                  </a:lnTo>
                  <a:lnTo>
                    <a:pt x="113" y="11"/>
                  </a:lnTo>
                  <a:close/>
                  <a:moveTo>
                    <a:pt x="92" y="68"/>
                  </a:moveTo>
                  <a:lnTo>
                    <a:pt x="106" y="68"/>
                  </a:lnTo>
                  <a:lnTo>
                    <a:pt x="106" y="59"/>
                  </a:lnTo>
                  <a:lnTo>
                    <a:pt x="92" y="59"/>
                  </a:lnTo>
                  <a:lnTo>
                    <a:pt x="92" y="68"/>
                  </a:lnTo>
                  <a:close/>
                  <a:moveTo>
                    <a:pt x="92" y="54"/>
                  </a:moveTo>
                  <a:lnTo>
                    <a:pt x="106" y="54"/>
                  </a:lnTo>
                  <a:lnTo>
                    <a:pt x="106" y="45"/>
                  </a:lnTo>
                  <a:lnTo>
                    <a:pt x="92" y="45"/>
                  </a:lnTo>
                  <a:lnTo>
                    <a:pt x="92" y="54"/>
                  </a:lnTo>
                  <a:close/>
                  <a:moveTo>
                    <a:pt x="92" y="39"/>
                  </a:moveTo>
                  <a:lnTo>
                    <a:pt x="106" y="39"/>
                  </a:lnTo>
                  <a:lnTo>
                    <a:pt x="106" y="30"/>
                  </a:lnTo>
                  <a:lnTo>
                    <a:pt x="92" y="30"/>
                  </a:lnTo>
                  <a:lnTo>
                    <a:pt x="92" y="39"/>
                  </a:lnTo>
                  <a:close/>
                  <a:moveTo>
                    <a:pt x="92" y="25"/>
                  </a:moveTo>
                  <a:lnTo>
                    <a:pt x="106" y="25"/>
                  </a:lnTo>
                  <a:lnTo>
                    <a:pt x="106" y="16"/>
                  </a:lnTo>
                  <a:lnTo>
                    <a:pt x="92" y="16"/>
                  </a:lnTo>
                  <a:lnTo>
                    <a:pt x="92" y="25"/>
                  </a:lnTo>
                  <a:close/>
                  <a:moveTo>
                    <a:pt x="67" y="68"/>
                  </a:moveTo>
                  <a:lnTo>
                    <a:pt x="81" y="68"/>
                  </a:lnTo>
                  <a:lnTo>
                    <a:pt x="81" y="59"/>
                  </a:lnTo>
                  <a:lnTo>
                    <a:pt x="67" y="59"/>
                  </a:lnTo>
                  <a:lnTo>
                    <a:pt x="67" y="68"/>
                  </a:lnTo>
                  <a:close/>
                  <a:moveTo>
                    <a:pt x="67" y="54"/>
                  </a:moveTo>
                  <a:lnTo>
                    <a:pt x="81" y="54"/>
                  </a:lnTo>
                  <a:lnTo>
                    <a:pt x="81" y="45"/>
                  </a:lnTo>
                  <a:lnTo>
                    <a:pt x="67" y="45"/>
                  </a:lnTo>
                  <a:lnTo>
                    <a:pt x="67" y="54"/>
                  </a:lnTo>
                  <a:close/>
                  <a:moveTo>
                    <a:pt x="67" y="39"/>
                  </a:moveTo>
                  <a:lnTo>
                    <a:pt x="81" y="39"/>
                  </a:lnTo>
                  <a:lnTo>
                    <a:pt x="81" y="30"/>
                  </a:lnTo>
                  <a:lnTo>
                    <a:pt x="67" y="30"/>
                  </a:lnTo>
                  <a:lnTo>
                    <a:pt x="67" y="39"/>
                  </a:lnTo>
                  <a:close/>
                  <a:moveTo>
                    <a:pt x="67" y="25"/>
                  </a:moveTo>
                  <a:lnTo>
                    <a:pt x="81" y="25"/>
                  </a:lnTo>
                  <a:lnTo>
                    <a:pt x="81" y="16"/>
                  </a:lnTo>
                  <a:lnTo>
                    <a:pt x="67" y="16"/>
                  </a:lnTo>
                  <a:lnTo>
                    <a:pt x="67" y="25"/>
                  </a:lnTo>
                  <a:close/>
                  <a:moveTo>
                    <a:pt x="7" y="34"/>
                  </a:moveTo>
                  <a:lnTo>
                    <a:pt x="46" y="34"/>
                  </a:lnTo>
                  <a:lnTo>
                    <a:pt x="46" y="27"/>
                  </a:lnTo>
                  <a:lnTo>
                    <a:pt x="7" y="27"/>
                  </a:lnTo>
                  <a:lnTo>
                    <a:pt x="7" y="34"/>
                  </a:lnTo>
                  <a:close/>
                  <a:moveTo>
                    <a:pt x="53" y="38"/>
                  </a:moveTo>
                  <a:lnTo>
                    <a:pt x="53" y="100"/>
                  </a:lnTo>
                  <a:lnTo>
                    <a:pt x="46" y="100"/>
                  </a:lnTo>
                  <a:lnTo>
                    <a:pt x="46" y="80"/>
                  </a:lnTo>
                  <a:lnTo>
                    <a:pt x="32" y="80"/>
                  </a:lnTo>
                  <a:lnTo>
                    <a:pt x="32" y="100"/>
                  </a:lnTo>
                  <a:lnTo>
                    <a:pt x="0" y="100"/>
                  </a:lnTo>
                  <a:lnTo>
                    <a:pt x="0" y="38"/>
                  </a:lnTo>
                  <a:lnTo>
                    <a:pt x="53" y="38"/>
                  </a:lnTo>
                  <a:close/>
                  <a:moveTo>
                    <a:pt x="32" y="68"/>
                  </a:moveTo>
                  <a:lnTo>
                    <a:pt x="46" y="68"/>
                  </a:lnTo>
                  <a:lnTo>
                    <a:pt x="46" y="59"/>
                  </a:lnTo>
                  <a:lnTo>
                    <a:pt x="32" y="59"/>
                  </a:lnTo>
                  <a:lnTo>
                    <a:pt x="32" y="68"/>
                  </a:lnTo>
                  <a:close/>
                  <a:moveTo>
                    <a:pt x="32" y="54"/>
                  </a:moveTo>
                  <a:lnTo>
                    <a:pt x="46" y="54"/>
                  </a:lnTo>
                  <a:lnTo>
                    <a:pt x="46" y="45"/>
                  </a:lnTo>
                  <a:lnTo>
                    <a:pt x="32" y="45"/>
                  </a:lnTo>
                  <a:lnTo>
                    <a:pt x="32" y="54"/>
                  </a:lnTo>
                  <a:close/>
                  <a:moveTo>
                    <a:pt x="7" y="68"/>
                  </a:moveTo>
                  <a:lnTo>
                    <a:pt x="21" y="68"/>
                  </a:lnTo>
                  <a:lnTo>
                    <a:pt x="21" y="59"/>
                  </a:lnTo>
                  <a:lnTo>
                    <a:pt x="7" y="59"/>
                  </a:lnTo>
                  <a:lnTo>
                    <a:pt x="7" y="68"/>
                  </a:lnTo>
                  <a:close/>
                  <a:moveTo>
                    <a:pt x="7" y="54"/>
                  </a:moveTo>
                  <a:lnTo>
                    <a:pt x="21" y="54"/>
                  </a:lnTo>
                  <a:lnTo>
                    <a:pt x="21" y="45"/>
                  </a:lnTo>
                  <a:lnTo>
                    <a:pt x="7" y="45"/>
                  </a:lnTo>
                  <a:lnTo>
                    <a:pt x="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48929" tIns="74464" rIns="148929" bIns="74464" numCol="1" anchor="t" anchorCtr="0" compatLnSpc="1">
              <a:prstTxWarp prst="textNoShape">
                <a:avLst/>
              </a:prstTxWarp>
            </a:bodyPr>
            <a:lstStyle/>
            <a:p>
              <a:endParaRPr lang="en-US" sz="2932">
                <a:solidFill>
                  <a:srgbClr val="FF0000"/>
                </a:solidFill>
              </a:endParaRPr>
            </a:p>
          </p:txBody>
        </p:sp>
        <p:sp>
          <p:nvSpPr>
            <p:cNvPr id="60" name="Freeform 16"/>
            <p:cNvSpPr>
              <a:spLocks noEditPoints="1"/>
            </p:cNvSpPr>
            <p:nvPr/>
          </p:nvSpPr>
          <p:spPr bwMode="auto">
            <a:xfrm>
              <a:off x="4057" y="2828"/>
              <a:ext cx="69" cy="61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4"/>
                </a:cxn>
                <a:cxn ang="0">
                  <a:pos x="69" y="6"/>
                </a:cxn>
                <a:cxn ang="0">
                  <a:pos x="66" y="61"/>
                </a:cxn>
                <a:cxn ang="0">
                  <a:pos x="57" y="49"/>
                </a:cxn>
                <a:cxn ang="0">
                  <a:pos x="37" y="61"/>
                </a:cxn>
                <a:cxn ang="0">
                  <a:pos x="69" y="6"/>
                </a:cxn>
                <a:cxn ang="0">
                  <a:pos x="66" y="41"/>
                </a:cxn>
                <a:cxn ang="0">
                  <a:pos x="57" y="36"/>
                </a:cxn>
                <a:cxn ang="0">
                  <a:pos x="57" y="33"/>
                </a:cxn>
                <a:cxn ang="0">
                  <a:pos x="66" y="27"/>
                </a:cxn>
                <a:cxn ang="0">
                  <a:pos x="57" y="33"/>
                </a:cxn>
                <a:cxn ang="0">
                  <a:pos x="66" y="24"/>
                </a:cxn>
                <a:cxn ang="0">
                  <a:pos x="57" y="18"/>
                </a:cxn>
                <a:cxn ang="0">
                  <a:pos x="57" y="15"/>
                </a:cxn>
                <a:cxn ang="0">
                  <a:pos x="66" y="9"/>
                </a:cxn>
                <a:cxn ang="0">
                  <a:pos x="57" y="15"/>
                </a:cxn>
                <a:cxn ang="0">
                  <a:pos x="50" y="41"/>
                </a:cxn>
                <a:cxn ang="0">
                  <a:pos x="41" y="36"/>
                </a:cxn>
                <a:cxn ang="0">
                  <a:pos x="41" y="33"/>
                </a:cxn>
                <a:cxn ang="0">
                  <a:pos x="50" y="27"/>
                </a:cxn>
                <a:cxn ang="0">
                  <a:pos x="41" y="33"/>
                </a:cxn>
                <a:cxn ang="0">
                  <a:pos x="50" y="24"/>
                </a:cxn>
                <a:cxn ang="0">
                  <a:pos x="41" y="18"/>
                </a:cxn>
                <a:cxn ang="0">
                  <a:pos x="41" y="15"/>
                </a:cxn>
                <a:cxn ang="0">
                  <a:pos x="50" y="9"/>
                </a:cxn>
                <a:cxn ang="0">
                  <a:pos x="41" y="15"/>
                </a:cxn>
                <a:cxn ang="0">
                  <a:pos x="29" y="20"/>
                </a:cxn>
                <a:cxn ang="0">
                  <a:pos x="6" y="16"/>
                </a:cxn>
                <a:cxn ang="0">
                  <a:pos x="32" y="22"/>
                </a:cxn>
                <a:cxn ang="0">
                  <a:pos x="29" y="61"/>
                </a:cxn>
                <a:cxn ang="0">
                  <a:pos x="20" y="49"/>
                </a:cxn>
                <a:cxn ang="0">
                  <a:pos x="0" y="61"/>
                </a:cxn>
                <a:cxn ang="0">
                  <a:pos x="32" y="22"/>
                </a:cxn>
                <a:cxn ang="0">
                  <a:pos x="29" y="41"/>
                </a:cxn>
                <a:cxn ang="0">
                  <a:pos x="20" y="36"/>
                </a:cxn>
                <a:cxn ang="0">
                  <a:pos x="20" y="33"/>
                </a:cxn>
                <a:cxn ang="0">
                  <a:pos x="29" y="27"/>
                </a:cxn>
                <a:cxn ang="0">
                  <a:pos x="20" y="33"/>
                </a:cxn>
                <a:cxn ang="0">
                  <a:pos x="14" y="41"/>
                </a:cxn>
                <a:cxn ang="0">
                  <a:pos x="6" y="36"/>
                </a:cxn>
                <a:cxn ang="0">
                  <a:pos x="6" y="33"/>
                </a:cxn>
                <a:cxn ang="0">
                  <a:pos x="14" y="27"/>
                </a:cxn>
                <a:cxn ang="0">
                  <a:pos x="6" y="33"/>
                </a:cxn>
              </a:cxnLst>
              <a:rect l="0" t="0" r="r" b="b"/>
              <a:pathLst>
                <a:path w="69" h="61">
                  <a:moveTo>
                    <a:pt x="43" y="0"/>
                  </a:moveTo>
                  <a:lnTo>
                    <a:pt x="64" y="0"/>
                  </a:lnTo>
                  <a:lnTo>
                    <a:pt x="64" y="4"/>
                  </a:lnTo>
                  <a:lnTo>
                    <a:pt x="43" y="4"/>
                  </a:lnTo>
                  <a:lnTo>
                    <a:pt x="43" y="0"/>
                  </a:lnTo>
                  <a:close/>
                  <a:moveTo>
                    <a:pt x="69" y="6"/>
                  </a:moveTo>
                  <a:lnTo>
                    <a:pt x="69" y="61"/>
                  </a:lnTo>
                  <a:lnTo>
                    <a:pt x="66" y="61"/>
                  </a:lnTo>
                  <a:lnTo>
                    <a:pt x="66" y="49"/>
                  </a:lnTo>
                  <a:lnTo>
                    <a:pt x="57" y="49"/>
                  </a:lnTo>
                  <a:lnTo>
                    <a:pt x="57" y="61"/>
                  </a:lnTo>
                  <a:lnTo>
                    <a:pt x="37" y="61"/>
                  </a:lnTo>
                  <a:lnTo>
                    <a:pt x="37" y="6"/>
                  </a:lnTo>
                  <a:lnTo>
                    <a:pt x="69" y="6"/>
                  </a:lnTo>
                  <a:close/>
                  <a:moveTo>
                    <a:pt x="57" y="41"/>
                  </a:moveTo>
                  <a:lnTo>
                    <a:pt x="66" y="41"/>
                  </a:lnTo>
                  <a:lnTo>
                    <a:pt x="66" y="36"/>
                  </a:lnTo>
                  <a:lnTo>
                    <a:pt x="57" y="36"/>
                  </a:lnTo>
                  <a:lnTo>
                    <a:pt x="57" y="41"/>
                  </a:lnTo>
                  <a:close/>
                  <a:moveTo>
                    <a:pt x="57" y="33"/>
                  </a:moveTo>
                  <a:lnTo>
                    <a:pt x="66" y="33"/>
                  </a:lnTo>
                  <a:lnTo>
                    <a:pt x="66" y="27"/>
                  </a:lnTo>
                  <a:lnTo>
                    <a:pt x="57" y="27"/>
                  </a:lnTo>
                  <a:lnTo>
                    <a:pt x="57" y="33"/>
                  </a:lnTo>
                  <a:close/>
                  <a:moveTo>
                    <a:pt x="57" y="24"/>
                  </a:moveTo>
                  <a:lnTo>
                    <a:pt x="66" y="24"/>
                  </a:lnTo>
                  <a:lnTo>
                    <a:pt x="66" y="18"/>
                  </a:lnTo>
                  <a:lnTo>
                    <a:pt x="57" y="18"/>
                  </a:lnTo>
                  <a:lnTo>
                    <a:pt x="57" y="24"/>
                  </a:lnTo>
                  <a:close/>
                  <a:moveTo>
                    <a:pt x="57" y="15"/>
                  </a:moveTo>
                  <a:lnTo>
                    <a:pt x="66" y="15"/>
                  </a:lnTo>
                  <a:lnTo>
                    <a:pt x="66" y="9"/>
                  </a:lnTo>
                  <a:lnTo>
                    <a:pt x="57" y="9"/>
                  </a:lnTo>
                  <a:lnTo>
                    <a:pt x="57" y="15"/>
                  </a:lnTo>
                  <a:close/>
                  <a:moveTo>
                    <a:pt x="41" y="41"/>
                  </a:moveTo>
                  <a:lnTo>
                    <a:pt x="50" y="41"/>
                  </a:lnTo>
                  <a:lnTo>
                    <a:pt x="50" y="36"/>
                  </a:lnTo>
                  <a:lnTo>
                    <a:pt x="41" y="36"/>
                  </a:lnTo>
                  <a:lnTo>
                    <a:pt x="41" y="41"/>
                  </a:lnTo>
                  <a:close/>
                  <a:moveTo>
                    <a:pt x="41" y="33"/>
                  </a:moveTo>
                  <a:lnTo>
                    <a:pt x="50" y="33"/>
                  </a:lnTo>
                  <a:lnTo>
                    <a:pt x="50" y="27"/>
                  </a:lnTo>
                  <a:lnTo>
                    <a:pt x="41" y="27"/>
                  </a:lnTo>
                  <a:lnTo>
                    <a:pt x="41" y="33"/>
                  </a:lnTo>
                  <a:close/>
                  <a:moveTo>
                    <a:pt x="41" y="24"/>
                  </a:moveTo>
                  <a:lnTo>
                    <a:pt x="50" y="24"/>
                  </a:lnTo>
                  <a:lnTo>
                    <a:pt x="50" y="18"/>
                  </a:lnTo>
                  <a:lnTo>
                    <a:pt x="41" y="18"/>
                  </a:lnTo>
                  <a:lnTo>
                    <a:pt x="41" y="24"/>
                  </a:lnTo>
                  <a:close/>
                  <a:moveTo>
                    <a:pt x="41" y="15"/>
                  </a:moveTo>
                  <a:lnTo>
                    <a:pt x="50" y="15"/>
                  </a:lnTo>
                  <a:lnTo>
                    <a:pt x="50" y="9"/>
                  </a:lnTo>
                  <a:lnTo>
                    <a:pt x="41" y="9"/>
                  </a:lnTo>
                  <a:lnTo>
                    <a:pt x="41" y="15"/>
                  </a:lnTo>
                  <a:close/>
                  <a:moveTo>
                    <a:pt x="6" y="20"/>
                  </a:moveTo>
                  <a:lnTo>
                    <a:pt x="29" y="20"/>
                  </a:lnTo>
                  <a:lnTo>
                    <a:pt x="29" y="16"/>
                  </a:lnTo>
                  <a:lnTo>
                    <a:pt x="6" y="16"/>
                  </a:lnTo>
                  <a:lnTo>
                    <a:pt x="6" y="20"/>
                  </a:lnTo>
                  <a:close/>
                  <a:moveTo>
                    <a:pt x="32" y="22"/>
                  </a:moveTo>
                  <a:lnTo>
                    <a:pt x="32" y="61"/>
                  </a:lnTo>
                  <a:lnTo>
                    <a:pt x="29" y="61"/>
                  </a:lnTo>
                  <a:lnTo>
                    <a:pt x="29" y="49"/>
                  </a:lnTo>
                  <a:lnTo>
                    <a:pt x="20" y="49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22"/>
                  </a:lnTo>
                  <a:lnTo>
                    <a:pt x="32" y="22"/>
                  </a:lnTo>
                  <a:close/>
                  <a:moveTo>
                    <a:pt x="20" y="41"/>
                  </a:moveTo>
                  <a:lnTo>
                    <a:pt x="29" y="41"/>
                  </a:lnTo>
                  <a:lnTo>
                    <a:pt x="29" y="36"/>
                  </a:lnTo>
                  <a:lnTo>
                    <a:pt x="20" y="36"/>
                  </a:lnTo>
                  <a:lnTo>
                    <a:pt x="20" y="41"/>
                  </a:lnTo>
                  <a:close/>
                  <a:moveTo>
                    <a:pt x="20" y="33"/>
                  </a:moveTo>
                  <a:lnTo>
                    <a:pt x="29" y="33"/>
                  </a:lnTo>
                  <a:lnTo>
                    <a:pt x="29" y="27"/>
                  </a:lnTo>
                  <a:lnTo>
                    <a:pt x="20" y="27"/>
                  </a:lnTo>
                  <a:lnTo>
                    <a:pt x="20" y="33"/>
                  </a:lnTo>
                  <a:close/>
                  <a:moveTo>
                    <a:pt x="6" y="41"/>
                  </a:moveTo>
                  <a:lnTo>
                    <a:pt x="14" y="41"/>
                  </a:lnTo>
                  <a:lnTo>
                    <a:pt x="14" y="36"/>
                  </a:lnTo>
                  <a:lnTo>
                    <a:pt x="6" y="36"/>
                  </a:lnTo>
                  <a:lnTo>
                    <a:pt x="6" y="41"/>
                  </a:lnTo>
                  <a:close/>
                  <a:moveTo>
                    <a:pt x="6" y="33"/>
                  </a:moveTo>
                  <a:lnTo>
                    <a:pt x="14" y="33"/>
                  </a:lnTo>
                  <a:lnTo>
                    <a:pt x="14" y="27"/>
                  </a:lnTo>
                  <a:lnTo>
                    <a:pt x="6" y="27"/>
                  </a:lnTo>
                  <a:lnTo>
                    <a:pt x="6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48929" tIns="74464" rIns="148929" bIns="74464" numCol="1" anchor="t" anchorCtr="0" compatLnSpc="1">
              <a:prstTxWarp prst="textNoShape">
                <a:avLst/>
              </a:prstTxWarp>
            </a:bodyPr>
            <a:lstStyle/>
            <a:p>
              <a:endParaRPr lang="en-US" sz="2932">
                <a:solidFill>
                  <a:srgbClr val="FF0000"/>
                </a:solidFill>
              </a:endParaRPr>
            </a:p>
          </p:txBody>
        </p:sp>
        <p:sp>
          <p:nvSpPr>
            <p:cNvPr id="62" name="Freeform 18"/>
            <p:cNvSpPr>
              <a:spLocks noEditPoints="1"/>
            </p:cNvSpPr>
            <p:nvPr/>
          </p:nvSpPr>
          <p:spPr bwMode="auto">
            <a:xfrm>
              <a:off x="4732" y="2821"/>
              <a:ext cx="67" cy="68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2" y="68"/>
                </a:cxn>
                <a:cxn ang="0">
                  <a:pos x="5" y="56"/>
                </a:cxn>
                <a:cxn ang="0">
                  <a:pos x="0" y="68"/>
                </a:cxn>
                <a:cxn ang="0">
                  <a:pos x="31" y="7"/>
                </a:cxn>
                <a:cxn ang="0">
                  <a:pos x="5" y="40"/>
                </a:cxn>
                <a:cxn ang="0">
                  <a:pos x="12" y="47"/>
                </a:cxn>
                <a:cxn ang="0">
                  <a:pos x="12" y="31"/>
                </a:cxn>
                <a:cxn ang="0">
                  <a:pos x="5" y="36"/>
                </a:cxn>
                <a:cxn ang="0">
                  <a:pos x="12" y="31"/>
                </a:cxn>
                <a:cxn ang="0">
                  <a:pos x="5" y="22"/>
                </a:cxn>
                <a:cxn ang="0">
                  <a:pos x="12" y="27"/>
                </a:cxn>
                <a:cxn ang="0">
                  <a:pos x="12" y="11"/>
                </a:cxn>
                <a:cxn ang="0">
                  <a:pos x="5" y="18"/>
                </a:cxn>
                <a:cxn ang="0">
                  <a:pos x="12" y="11"/>
                </a:cxn>
                <a:cxn ang="0">
                  <a:pos x="19" y="40"/>
                </a:cxn>
                <a:cxn ang="0">
                  <a:pos x="28" y="47"/>
                </a:cxn>
                <a:cxn ang="0">
                  <a:pos x="28" y="31"/>
                </a:cxn>
                <a:cxn ang="0">
                  <a:pos x="19" y="36"/>
                </a:cxn>
                <a:cxn ang="0">
                  <a:pos x="28" y="31"/>
                </a:cxn>
                <a:cxn ang="0">
                  <a:pos x="19" y="22"/>
                </a:cxn>
                <a:cxn ang="0">
                  <a:pos x="28" y="27"/>
                </a:cxn>
                <a:cxn ang="0">
                  <a:pos x="28" y="11"/>
                </a:cxn>
                <a:cxn ang="0">
                  <a:pos x="19" y="18"/>
                </a:cxn>
                <a:cxn ang="0">
                  <a:pos x="28" y="11"/>
                </a:cxn>
                <a:cxn ang="0">
                  <a:pos x="40" y="18"/>
                </a:cxn>
                <a:cxn ang="0">
                  <a:pos x="63" y="23"/>
                </a:cxn>
                <a:cxn ang="0">
                  <a:pos x="67" y="25"/>
                </a:cxn>
                <a:cxn ang="0">
                  <a:pos x="47" y="68"/>
                </a:cxn>
                <a:cxn ang="0">
                  <a:pos x="40" y="56"/>
                </a:cxn>
                <a:cxn ang="0">
                  <a:pos x="35" y="68"/>
                </a:cxn>
                <a:cxn ang="0">
                  <a:pos x="67" y="25"/>
                </a:cxn>
                <a:cxn ang="0">
                  <a:pos x="40" y="40"/>
                </a:cxn>
                <a:cxn ang="0">
                  <a:pos x="49" y="47"/>
                </a:cxn>
                <a:cxn ang="0">
                  <a:pos x="49" y="31"/>
                </a:cxn>
                <a:cxn ang="0">
                  <a:pos x="40" y="36"/>
                </a:cxn>
                <a:cxn ang="0">
                  <a:pos x="49" y="31"/>
                </a:cxn>
                <a:cxn ang="0">
                  <a:pos x="54" y="40"/>
                </a:cxn>
                <a:cxn ang="0">
                  <a:pos x="63" y="47"/>
                </a:cxn>
                <a:cxn ang="0">
                  <a:pos x="63" y="31"/>
                </a:cxn>
                <a:cxn ang="0">
                  <a:pos x="54" y="36"/>
                </a:cxn>
                <a:cxn ang="0">
                  <a:pos x="63" y="31"/>
                </a:cxn>
              </a:cxnLst>
              <a:rect l="0" t="0" r="r" b="b"/>
              <a:pathLst>
                <a:path w="67" h="68">
                  <a:moveTo>
                    <a:pt x="26" y="6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26" y="0"/>
                  </a:lnTo>
                  <a:lnTo>
                    <a:pt x="26" y="6"/>
                  </a:lnTo>
                  <a:close/>
                  <a:moveTo>
                    <a:pt x="31" y="7"/>
                  </a:moveTo>
                  <a:lnTo>
                    <a:pt x="31" y="68"/>
                  </a:lnTo>
                  <a:lnTo>
                    <a:pt x="12" y="68"/>
                  </a:lnTo>
                  <a:lnTo>
                    <a:pt x="12" y="56"/>
                  </a:lnTo>
                  <a:lnTo>
                    <a:pt x="5" y="56"/>
                  </a:lnTo>
                  <a:lnTo>
                    <a:pt x="5" y="68"/>
                  </a:lnTo>
                  <a:lnTo>
                    <a:pt x="0" y="68"/>
                  </a:lnTo>
                  <a:lnTo>
                    <a:pt x="0" y="7"/>
                  </a:lnTo>
                  <a:lnTo>
                    <a:pt x="31" y="7"/>
                  </a:lnTo>
                  <a:close/>
                  <a:moveTo>
                    <a:pt x="12" y="40"/>
                  </a:moveTo>
                  <a:lnTo>
                    <a:pt x="5" y="40"/>
                  </a:lnTo>
                  <a:lnTo>
                    <a:pt x="5" y="47"/>
                  </a:lnTo>
                  <a:lnTo>
                    <a:pt x="12" y="47"/>
                  </a:lnTo>
                  <a:lnTo>
                    <a:pt x="12" y="40"/>
                  </a:lnTo>
                  <a:close/>
                  <a:moveTo>
                    <a:pt x="12" y="31"/>
                  </a:moveTo>
                  <a:lnTo>
                    <a:pt x="5" y="31"/>
                  </a:lnTo>
                  <a:lnTo>
                    <a:pt x="5" y="36"/>
                  </a:lnTo>
                  <a:lnTo>
                    <a:pt x="12" y="36"/>
                  </a:lnTo>
                  <a:lnTo>
                    <a:pt x="12" y="31"/>
                  </a:lnTo>
                  <a:close/>
                  <a:moveTo>
                    <a:pt x="12" y="22"/>
                  </a:moveTo>
                  <a:lnTo>
                    <a:pt x="5" y="22"/>
                  </a:lnTo>
                  <a:lnTo>
                    <a:pt x="5" y="27"/>
                  </a:lnTo>
                  <a:lnTo>
                    <a:pt x="12" y="27"/>
                  </a:lnTo>
                  <a:lnTo>
                    <a:pt x="12" y="22"/>
                  </a:lnTo>
                  <a:close/>
                  <a:moveTo>
                    <a:pt x="12" y="11"/>
                  </a:moveTo>
                  <a:lnTo>
                    <a:pt x="5" y="11"/>
                  </a:lnTo>
                  <a:lnTo>
                    <a:pt x="5" y="18"/>
                  </a:lnTo>
                  <a:lnTo>
                    <a:pt x="12" y="18"/>
                  </a:lnTo>
                  <a:lnTo>
                    <a:pt x="12" y="11"/>
                  </a:lnTo>
                  <a:close/>
                  <a:moveTo>
                    <a:pt x="28" y="40"/>
                  </a:moveTo>
                  <a:lnTo>
                    <a:pt x="19" y="40"/>
                  </a:lnTo>
                  <a:lnTo>
                    <a:pt x="19" y="47"/>
                  </a:lnTo>
                  <a:lnTo>
                    <a:pt x="28" y="47"/>
                  </a:lnTo>
                  <a:lnTo>
                    <a:pt x="28" y="40"/>
                  </a:lnTo>
                  <a:close/>
                  <a:moveTo>
                    <a:pt x="28" y="31"/>
                  </a:moveTo>
                  <a:lnTo>
                    <a:pt x="19" y="31"/>
                  </a:lnTo>
                  <a:lnTo>
                    <a:pt x="19" y="36"/>
                  </a:lnTo>
                  <a:lnTo>
                    <a:pt x="28" y="36"/>
                  </a:lnTo>
                  <a:lnTo>
                    <a:pt x="28" y="31"/>
                  </a:lnTo>
                  <a:close/>
                  <a:moveTo>
                    <a:pt x="28" y="22"/>
                  </a:moveTo>
                  <a:lnTo>
                    <a:pt x="19" y="22"/>
                  </a:lnTo>
                  <a:lnTo>
                    <a:pt x="19" y="27"/>
                  </a:lnTo>
                  <a:lnTo>
                    <a:pt x="28" y="27"/>
                  </a:lnTo>
                  <a:lnTo>
                    <a:pt x="28" y="22"/>
                  </a:lnTo>
                  <a:close/>
                  <a:moveTo>
                    <a:pt x="28" y="11"/>
                  </a:moveTo>
                  <a:lnTo>
                    <a:pt x="19" y="11"/>
                  </a:lnTo>
                  <a:lnTo>
                    <a:pt x="19" y="18"/>
                  </a:lnTo>
                  <a:lnTo>
                    <a:pt x="28" y="18"/>
                  </a:lnTo>
                  <a:lnTo>
                    <a:pt x="28" y="11"/>
                  </a:lnTo>
                  <a:close/>
                  <a:moveTo>
                    <a:pt x="63" y="18"/>
                  </a:moveTo>
                  <a:lnTo>
                    <a:pt x="40" y="18"/>
                  </a:lnTo>
                  <a:lnTo>
                    <a:pt x="40" y="23"/>
                  </a:lnTo>
                  <a:lnTo>
                    <a:pt x="63" y="23"/>
                  </a:lnTo>
                  <a:lnTo>
                    <a:pt x="63" y="18"/>
                  </a:lnTo>
                  <a:close/>
                  <a:moveTo>
                    <a:pt x="67" y="25"/>
                  </a:moveTo>
                  <a:lnTo>
                    <a:pt x="67" y="68"/>
                  </a:lnTo>
                  <a:lnTo>
                    <a:pt x="47" y="68"/>
                  </a:lnTo>
                  <a:lnTo>
                    <a:pt x="47" y="56"/>
                  </a:lnTo>
                  <a:lnTo>
                    <a:pt x="40" y="56"/>
                  </a:lnTo>
                  <a:lnTo>
                    <a:pt x="40" y="68"/>
                  </a:lnTo>
                  <a:lnTo>
                    <a:pt x="35" y="68"/>
                  </a:lnTo>
                  <a:lnTo>
                    <a:pt x="35" y="25"/>
                  </a:lnTo>
                  <a:lnTo>
                    <a:pt x="67" y="25"/>
                  </a:lnTo>
                  <a:close/>
                  <a:moveTo>
                    <a:pt x="49" y="40"/>
                  </a:moveTo>
                  <a:lnTo>
                    <a:pt x="40" y="40"/>
                  </a:lnTo>
                  <a:lnTo>
                    <a:pt x="40" y="47"/>
                  </a:lnTo>
                  <a:lnTo>
                    <a:pt x="49" y="47"/>
                  </a:lnTo>
                  <a:lnTo>
                    <a:pt x="49" y="40"/>
                  </a:lnTo>
                  <a:close/>
                  <a:moveTo>
                    <a:pt x="49" y="31"/>
                  </a:moveTo>
                  <a:lnTo>
                    <a:pt x="40" y="31"/>
                  </a:lnTo>
                  <a:lnTo>
                    <a:pt x="40" y="36"/>
                  </a:lnTo>
                  <a:lnTo>
                    <a:pt x="49" y="36"/>
                  </a:lnTo>
                  <a:lnTo>
                    <a:pt x="49" y="31"/>
                  </a:lnTo>
                  <a:close/>
                  <a:moveTo>
                    <a:pt x="63" y="40"/>
                  </a:moveTo>
                  <a:lnTo>
                    <a:pt x="54" y="40"/>
                  </a:lnTo>
                  <a:lnTo>
                    <a:pt x="54" y="47"/>
                  </a:lnTo>
                  <a:lnTo>
                    <a:pt x="63" y="47"/>
                  </a:lnTo>
                  <a:lnTo>
                    <a:pt x="63" y="40"/>
                  </a:lnTo>
                  <a:close/>
                  <a:moveTo>
                    <a:pt x="63" y="31"/>
                  </a:moveTo>
                  <a:lnTo>
                    <a:pt x="54" y="31"/>
                  </a:lnTo>
                  <a:lnTo>
                    <a:pt x="54" y="36"/>
                  </a:lnTo>
                  <a:lnTo>
                    <a:pt x="63" y="36"/>
                  </a:lnTo>
                  <a:lnTo>
                    <a:pt x="63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48929" tIns="74464" rIns="148929" bIns="74464" numCol="1" anchor="t" anchorCtr="0" compatLnSpc="1">
              <a:prstTxWarp prst="textNoShape">
                <a:avLst/>
              </a:prstTxWarp>
            </a:bodyPr>
            <a:lstStyle/>
            <a:p>
              <a:endParaRPr lang="en-US" sz="2932">
                <a:solidFill>
                  <a:srgbClr val="FF0000"/>
                </a:solidFill>
              </a:endParaRPr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4802" y="2859"/>
              <a:ext cx="103" cy="3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22"/>
                </a:cxn>
                <a:cxn ang="0">
                  <a:pos x="55" y="22"/>
                </a:cxn>
                <a:cxn ang="0">
                  <a:pos x="55" y="18"/>
                </a:cxn>
                <a:cxn ang="0">
                  <a:pos x="30" y="3"/>
                </a:cxn>
                <a:cxn ang="0">
                  <a:pos x="4" y="18"/>
                </a:cxn>
                <a:cxn ang="0">
                  <a:pos x="5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58" y="0"/>
                </a:cxn>
              </a:cxnLst>
              <a:rect l="0" t="0" r="r" b="b"/>
              <a:pathLst>
                <a:path w="58" h="22">
                  <a:moveTo>
                    <a:pt x="58" y="0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0"/>
                    <a:pt x="55" y="19"/>
                    <a:pt x="55" y="18"/>
                  </a:cubicBezTo>
                  <a:cubicBezTo>
                    <a:pt x="55" y="10"/>
                    <a:pt x="44" y="3"/>
                    <a:pt x="30" y="3"/>
                  </a:cubicBezTo>
                  <a:cubicBezTo>
                    <a:pt x="16" y="3"/>
                    <a:pt x="4" y="10"/>
                    <a:pt x="4" y="18"/>
                  </a:cubicBezTo>
                  <a:cubicBezTo>
                    <a:pt x="4" y="20"/>
                    <a:pt x="4" y="20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48929" tIns="74464" rIns="148929" bIns="74464" numCol="1" anchor="t" anchorCtr="0" compatLnSpc="1">
              <a:prstTxWarp prst="textNoShape">
                <a:avLst/>
              </a:prstTxWarp>
            </a:bodyPr>
            <a:lstStyle/>
            <a:p>
              <a:endParaRPr lang="en-US" sz="2932">
                <a:solidFill>
                  <a:srgbClr val="FF0000"/>
                </a:solidFill>
              </a:endParaRPr>
            </a:p>
          </p:txBody>
        </p:sp>
      </p:grpSp>
      <p:sp>
        <p:nvSpPr>
          <p:cNvPr id="87" name="Content Placeholder 7"/>
          <p:cNvSpPr txBox="1">
            <a:spLocks/>
          </p:cNvSpPr>
          <p:nvPr/>
        </p:nvSpPr>
        <p:spPr>
          <a:xfrm>
            <a:off x="1261655" y="425361"/>
            <a:ext cx="17436396" cy="612047"/>
          </a:xfrm>
          <a:prstGeom prst="rect">
            <a:avLst/>
          </a:prstGeom>
        </p:spPr>
        <p:txBody>
          <a:bodyPr vert="horz" wrap="square" lIns="148929" tIns="74464" rIns="148929" bIns="74464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ФЕДЕРАЛЬНЫЙ</a:t>
            </a:r>
            <a:r>
              <a:rPr lang="ru-RU" sz="3000" spc="-5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ПРОЕКТ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«ФОРМИРОВАНИЕ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КОМФОРТНОЙ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ГОРОДСКОЙ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СРЕДЫ»</a:t>
            </a:r>
            <a:endParaRPr lang="ru-RU" sz="3000" dirty="0">
              <a:latin typeface="Tahoma"/>
              <a:cs typeface="Tahom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557989" y="1479558"/>
            <a:ext cx="923052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Сквер на пересечении ул. Центральной и ул. Восточной» в р.п. Краснообск Новосибирского района Новосибирской 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94145"/>
              </p:ext>
            </p:extLst>
          </p:nvPr>
        </p:nvGraphicFramePr>
        <p:xfrm>
          <a:off x="950300" y="1667045"/>
          <a:ext cx="9012953" cy="1101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953">
                  <a:extLst>
                    <a:ext uri="{9D8B030D-6E8A-4147-A177-3AD203B41FA5}">
                      <a16:colId xmlns:a16="http://schemas.microsoft.com/office/drawing/2014/main" val="498424331"/>
                    </a:ext>
                  </a:extLst>
                </a:gridCol>
              </a:tblGrid>
              <a:tr h="1101681">
                <a:tc>
                  <a:txBody>
                    <a:bodyPr/>
                    <a:lstStyle/>
                    <a:p>
                      <a:pPr algn="ctr"/>
                      <a:r>
                        <a:rPr lang="ru-RU" sz="29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Затулинский дисперсный парк</a:t>
                      </a:r>
                    </a:p>
                    <a:p>
                      <a:pPr algn="ctr"/>
                      <a:r>
                        <a:rPr lang="ru-RU" sz="29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</a:t>
                      </a:r>
                      <a:r>
                        <a:rPr lang="ru-RU" sz="29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Новосибирск</a:t>
                      </a:r>
                      <a:endParaRPr lang="ru-RU" sz="2900" b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48929" marR="148929" marT="74464" marB="744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57278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/>
          <a:stretch/>
        </p:blipFill>
        <p:spPr>
          <a:xfrm>
            <a:off x="730218" y="3133773"/>
            <a:ext cx="9827771" cy="720011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3"/>
          <a:stretch/>
        </p:blipFill>
        <p:spPr>
          <a:xfrm>
            <a:off x="11080453" y="3097466"/>
            <a:ext cx="8403746" cy="718291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349" y="303504"/>
            <a:ext cx="830022" cy="1596254"/>
          </a:xfrm>
          <a:prstGeom prst="rect">
            <a:avLst/>
          </a:prstGeom>
        </p:spPr>
      </p:pic>
      <p:pic>
        <p:nvPicPr>
          <p:cNvPr id="3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1096" y="1431782"/>
            <a:ext cx="18394695" cy="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pic>
        <p:nvPicPr>
          <p:cNvPr id="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9904" y="1012825"/>
            <a:ext cx="157342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ФЕДЕРАЛЬНЫЙ</a:t>
            </a:r>
            <a:r>
              <a:rPr lang="ru-RU" sz="3000" spc="-5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ПРОЕКТ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«ФОРМИРОВАНИЕ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КОМФОРТНОЙ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ГОРОДСКОЙ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СРЕДЫ»</a:t>
            </a:r>
            <a:endParaRPr lang="ru-RU" sz="3000" dirty="0">
              <a:latin typeface="Tahoma"/>
              <a:cs typeface="Tahoma"/>
            </a:endParaRPr>
          </a:p>
        </p:txBody>
      </p:sp>
      <p:sp>
        <p:nvSpPr>
          <p:cNvPr id="5" name="object 10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984250" y="1830183"/>
            <a:ext cx="92623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 парка </a:t>
            </a:r>
            <a:r>
              <a:rPr lang="ru-RU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Индустриальном микрорайоне в г. </a:t>
            </a:r>
            <a:r>
              <a:rPr lang="ru-RU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Искитиме</a:t>
            </a:r>
            <a:endParaRPr lang="ru-RU" sz="25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2775350"/>
            <a:ext cx="9338544" cy="7403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51" y="2749496"/>
            <a:ext cx="9372600" cy="740380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572449" y="1861015"/>
            <a:ext cx="92332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 </a:t>
            </a:r>
            <a:r>
              <a:rPr lang="ru-RU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парка семейного отдыха «Острова по интересам»</a:t>
            </a:r>
          </a:p>
        </p:txBody>
      </p:sp>
    </p:spTree>
    <p:extLst>
      <p:ext uri="{BB962C8B-B14F-4D97-AF65-F5344CB8AC3E}">
        <p14:creationId xmlns:p14="http://schemas.microsoft.com/office/powerpoint/2010/main" val="33148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pic>
        <p:nvPicPr>
          <p:cNvPr id="3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9904" y="1012825"/>
            <a:ext cx="157342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ФЕДЕРАЛЬНЫЙ</a:t>
            </a:r>
            <a:r>
              <a:rPr lang="ru-RU" sz="3000" spc="-5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ПРОЕКТ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«ФОРМИРОВАНИЕ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КОМФОРТНОЙ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ГОРОДСКОЙ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СРЕДЫ»</a:t>
            </a:r>
            <a:endParaRPr lang="ru-RU" sz="3000" dirty="0">
              <a:latin typeface="Tahoma"/>
              <a:cs typeface="Tahoma"/>
            </a:endParaRPr>
          </a:p>
        </p:txBody>
      </p:sp>
      <p:sp>
        <p:nvSpPr>
          <p:cNvPr id="5" name="object 10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0280650" y="1929409"/>
            <a:ext cx="9601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 </a:t>
            </a:r>
            <a:r>
              <a:rPr lang="ru-RU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территории по ул. </a:t>
            </a:r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Матросова в </a:t>
            </a:r>
            <a:r>
              <a:rPr lang="ru-RU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 Усть-Тарка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0" y="2563230"/>
            <a:ext cx="9206816" cy="77278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563230"/>
            <a:ext cx="9525001" cy="77278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0149" y="2007793"/>
            <a:ext cx="954190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 Гагаринского парка в р.п.</a:t>
            </a:r>
            <a:r>
              <a:rPr lang="ru-RU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Сузун </a:t>
            </a:r>
            <a:endParaRPr lang="ru-RU" sz="25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4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pic>
        <p:nvPicPr>
          <p:cNvPr id="4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9904" y="1012825"/>
            <a:ext cx="157342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ФЕДЕРАЛЬНЫЙ</a:t>
            </a:r>
            <a:r>
              <a:rPr lang="ru-RU" sz="3000" spc="-5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ПРОЕКТ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«ФОРМИРОВАНИЕ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КОМФОРТНОЙ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ГОРОДСКОЙ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СРЕДЫ»</a:t>
            </a:r>
            <a:endParaRPr lang="ru-RU" sz="3000" dirty="0">
              <a:latin typeface="Tahoma"/>
              <a:cs typeface="Tahoma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510148" y="2007793"/>
            <a:ext cx="188383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парков в общем количестве благоустроенных общественных пространств</a:t>
            </a:r>
            <a:endParaRPr lang="ru-RU" sz="25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128133"/>
              </p:ext>
            </p:extLst>
          </p:nvPr>
        </p:nvGraphicFramePr>
        <p:xfrm>
          <a:off x="1519581" y="2719998"/>
          <a:ext cx="17828868" cy="739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595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pic>
        <p:nvPicPr>
          <p:cNvPr id="3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9904" y="1012825"/>
            <a:ext cx="157342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ФЕДЕРАЛЬНЫЙ</a:t>
            </a:r>
            <a:r>
              <a:rPr lang="ru-RU" sz="3000" spc="-5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ПРОЕКТ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«ФОРМИРОВАНИЕ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КОМФОРТНОЙ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ГОРОДСКОЙ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СРЕДЫ»</a:t>
            </a:r>
            <a:endParaRPr lang="ru-RU" sz="3000" dirty="0">
              <a:latin typeface="Tahoma"/>
              <a:cs typeface="Tahoma"/>
            </a:endParaRPr>
          </a:p>
        </p:txBody>
      </p:sp>
      <p:sp>
        <p:nvSpPr>
          <p:cNvPr id="5" name="object 10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104571" y="1929409"/>
            <a:ext cx="72710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г. Новосибирск, МКД по ул. 9 Ноября, 95</a:t>
            </a:r>
          </a:p>
          <a:p>
            <a:endParaRPr lang="ru-RU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04450" y="1929409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Новосибирск, МКД по Полевая, 18</a:t>
            </a:r>
          </a:p>
        </p:txBody>
      </p:sp>
      <p:pic>
        <p:nvPicPr>
          <p:cNvPr id="8" name="Рисунок 7" descr="G:\Отдел сопровождения государственных программ\РАБОТА общая\Фото объектов 2022\Новосибирск\ФОТО ДО и ПОСЛЕ для МинЖКХиЭ\Октябрьский\9 Ноября, 95\4 после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26" y="2945073"/>
            <a:ext cx="8652024" cy="375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70" y="6702452"/>
            <a:ext cx="8795080" cy="361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2945073"/>
            <a:ext cx="8915400" cy="3757380"/>
          </a:xfrm>
          <a:prstGeom prst="rect">
            <a:avLst/>
          </a:prstGeom>
        </p:spPr>
      </p:pic>
      <p:pic>
        <p:nvPicPr>
          <p:cNvPr id="11" name="Рисунок 10" descr="G:\Отдел сопровождения государственных программ\РАБОТА общая\Фото объектов 2022\Новосибирск\ФОТО ДО и ПОСЛЕ для МинЖКХиЭ\Советский\Полевая, 18\4 после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1" y="6702452"/>
            <a:ext cx="8915399" cy="3616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58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pic>
        <p:nvPicPr>
          <p:cNvPr id="3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9904" y="1012825"/>
            <a:ext cx="157342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ФЕДЕРАЛЬНЫЙ</a:t>
            </a:r>
            <a:r>
              <a:rPr lang="ru-RU" sz="3000" spc="-5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ПРОЕКТ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«ФОРМИРОВАНИЕ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КОМФОРТНОЙ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ГОРОДСКОЙ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СРЕДЫ»</a:t>
            </a:r>
            <a:endParaRPr lang="ru-RU" sz="3000" dirty="0">
              <a:latin typeface="Tahoma"/>
              <a:cs typeface="Tahoma"/>
            </a:endParaRPr>
          </a:p>
        </p:txBody>
      </p:sp>
      <p:sp>
        <p:nvSpPr>
          <p:cNvPr id="5" name="object 10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104570" y="1929409"/>
            <a:ext cx="95761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набережной и благоустройство пляжной зоны озера по ул. Заводская совместно с прилегающей привокзальной площадью» в г. Тогучин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676716"/>
            <a:ext cx="9677400" cy="74645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2676716"/>
            <a:ext cx="9372600" cy="746453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504072" y="1980802"/>
            <a:ext cx="95761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Общественное пространство по ул. Переездный переулок» в г. Купино </a:t>
            </a:r>
            <a:r>
              <a:rPr lang="ru-RU" sz="19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Купинского</a:t>
            </a:r>
            <a:r>
              <a:rPr lang="ru-RU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3606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183" y="1685214"/>
            <a:ext cx="18394695" cy="87428"/>
          </a:xfrm>
          <a:prstGeom prst="rect">
            <a:avLst/>
          </a:prstGeom>
        </p:spPr>
      </p:pic>
      <p:pic>
        <p:nvPicPr>
          <p:cNvPr id="3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59" y="354161"/>
            <a:ext cx="830022" cy="15962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9904" y="1012825"/>
            <a:ext cx="157342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ФЕДЕРАЛЬНЫЙ</a:t>
            </a:r>
            <a:r>
              <a:rPr lang="ru-RU" sz="3000" spc="-5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ПРОЕКТ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«ФОРМИРОВАНИЕ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КОМФОРТНОЙ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ГОРОДСКОЙ</a:t>
            </a:r>
            <a:r>
              <a:rPr lang="ru-RU" sz="3000" dirty="0">
                <a:solidFill>
                  <a:srgbClr val="00597A"/>
                </a:solidFill>
                <a:latin typeface="Tahoma"/>
                <a:cs typeface="Tahoma"/>
              </a:rPr>
              <a:t> </a:t>
            </a:r>
            <a:r>
              <a:rPr lang="ru-RU" sz="3000" spc="10" dirty="0">
                <a:solidFill>
                  <a:srgbClr val="00597A"/>
                </a:solidFill>
                <a:latin typeface="Tahoma"/>
                <a:cs typeface="Tahoma"/>
              </a:rPr>
              <a:t>СРЕДЫ»</a:t>
            </a:r>
            <a:endParaRPr lang="ru-RU" sz="3000" dirty="0">
              <a:latin typeface="Tahoma"/>
              <a:cs typeface="Tahoma"/>
            </a:endParaRPr>
          </a:p>
        </p:txBody>
      </p:sp>
      <p:sp>
        <p:nvSpPr>
          <p:cNvPr id="5" name="object 10"/>
          <p:cNvSpPr/>
          <p:nvPr/>
        </p:nvSpPr>
        <p:spPr>
          <a:xfrm>
            <a:off x="-98" y="10319029"/>
            <a:ext cx="20104735" cy="851535"/>
          </a:xfrm>
          <a:custGeom>
            <a:avLst/>
            <a:gdLst/>
            <a:ahLst/>
            <a:cxnLst/>
            <a:rect l="l" t="t" r="r" b="b"/>
            <a:pathLst>
              <a:path w="20104735" h="851534">
                <a:moveTo>
                  <a:pt x="1005" y="0"/>
                </a:moveTo>
                <a:lnTo>
                  <a:pt x="0" y="850573"/>
                </a:lnTo>
                <a:lnTo>
                  <a:pt x="20104404" y="851187"/>
                </a:lnTo>
                <a:lnTo>
                  <a:pt x="20104404" y="1691"/>
                </a:lnTo>
                <a:lnTo>
                  <a:pt x="1005" y="0"/>
                </a:lnTo>
                <a:close/>
              </a:path>
            </a:pathLst>
          </a:custGeom>
          <a:solidFill>
            <a:srgbClr val="AFD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1271250" y="2105206"/>
            <a:ext cx="81092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 центральной площади» в г. Куйбышев Куйбышевского района Новосибирской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6970" y="2081809"/>
            <a:ext cx="81092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территориального многофункционального комплекса «Савка» в г. Карасук Карасукского района Новосибирской области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985285"/>
            <a:ext cx="9753600" cy="70839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51" y="2985285"/>
            <a:ext cx="9372600" cy="708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8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439</Words>
  <Application>Microsoft Office PowerPoint</Application>
  <PresentationFormat>Произвольный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Office Theme</vt:lpstr>
      <vt:lpstr>Лучшие практики формирования комфортной среды Новосибирской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ПРОЕКТ «ФОРМИРОВАНИЕ КОМФОРТНОЙ ГОРОДСКОЙ СРЕДЫ»</vt:lpstr>
      <vt:lpstr>ФЕДЕРАЛЬНЫЙ ПРОЕКТ «ФОРМИРОВАНИЕ КОМФОРТНОЙ ГОРОДСКОЙ СРЕДЫ»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Аббасова.cdr</dc:title>
  <dc:creator>Жудина Анастасия Игоревна</dc:creator>
  <cp:lastModifiedBy>Золотухина Анастасия Алексеевна</cp:lastModifiedBy>
  <cp:revision>24</cp:revision>
  <dcterms:created xsi:type="dcterms:W3CDTF">2022-10-07T08:55:22Z</dcterms:created>
  <dcterms:modified xsi:type="dcterms:W3CDTF">2023-02-16T04:44:05Z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2022-10-07T00:00:00Z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2022-10-07T00:00:00Z</vt:filetime>
  </property>
</Properties>
</file>