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539" r:id="rId3"/>
    <p:sldId id="540" r:id="rId4"/>
    <p:sldId id="270" r:id="rId5"/>
    <p:sldId id="285" r:id="rId6"/>
    <p:sldId id="271" r:id="rId7"/>
    <p:sldId id="291" r:id="rId8"/>
    <p:sldId id="272" r:id="rId9"/>
    <p:sldId id="273" r:id="rId10"/>
    <p:sldId id="541" r:id="rId11"/>
    <p:sldId id="274" r:id="rId12"/>
    <p:sldId id="288" r:id="rId13"/>
    <p:sldId id="277" r:id="rId14"/>
    <p:sldId id="278" r:id="rId15"/>
    <p:sldId id="280" r:id="rId16"/>
    <p:sldId id="290" r:id="rId17"/>
    <p:sldId id="54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азживина Дара Олеговна" initials="РДО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99CC"/>
    <a:srgbClr val="183D5E"/>
    <a:srgbClr val="33CCCC"/>
    <a:srgbClr val="00FFCC"/>
    <a:srgbClr val="1D4971"/>
    <a:srgbClr val="132F49"/>
    <a:srgbClr val="608590"/>
    <a:srgbClr val="245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66" autoAdjust="0"/>
    <p:restoredTop sz="94660" autoAdjust="0"/>
  </p:normalViewPr>
  <p:slideViewPr>
    <p:cSldViewPr snapToGrid="0">
      <p:cViewPr>
        <p:scale>
          <a:sx n="170" d="100"/>
          <a:sy n="170" d="100"/>
        </p:scale>
        <p:origin x="-26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7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4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1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6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9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0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1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6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95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0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234C9-3171-445B-935F-AE93B52C644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1BD67-4987-4F15-BC8D-58C46548E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8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" y="1049"/>
            <a:ext cx="12191568" cy="68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5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" y="1050"/>
            <a:ext cx="12191565" cy="68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4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" y="1050"/>
            <a:ext cx="12191566" cy="68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6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09" y="1"/>
            <a:ext cx="12214006" cy="68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5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11" y="1"/>
            <a:ext cx="12214010" cy="68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7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11" y="1"/>
            <a:ext cx="12214010" cy="68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14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10" y="1"/>
            <a:ext cx="12214008" cy="68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96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" y="805"/>
            <a:ext cx="12189122" cy="685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00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" y="805"/>
            <a:ext cx="12189122" cy="6855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175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" y="1049"/>
            <a:ext cx="12191568" cy="68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8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" y="1049"/>
            <a:ext cx="12191566" cy="68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8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34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8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343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596" y="-52322"/>
            <a:ext cx="12307041" cy="692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9" y="3101"/>
            <a:ext cx="12187921" cy="68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13" y="0"/>
            <a:ext cx="12214013" cy="68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68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" y="1050"/>
            <a:ext cx="12191566" cy="68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764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0</Words>
  <Application>Microsoft Office PowerPoint</Application>
  <PresentationFormat>Произвольный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ArtArh</cp:lastModifiedBy>
  <cp:revision>40</cp:revision>
  <dcterms:created xsi:type="dcterms:W3CDTF">2021-09-24T00:38:37Z</dcterms:created>
  <dcterms:modified xsi:type="dcterms:W3CDTF">2023-02-14T19:48:23Z</dcterms:modified>
</cp:coreProperties>
</file>