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73" r:id="rId2"/>
    <p:sldId id="390" r:id="rId3"/>
    <p:sldId id="394" r:id="rId4"/>
    <p:sldId id="395" r:id="rId5"/>
    <p:sldId id="396" r:id="rId6"/>
    <p:sldId id="397" r:id="rId7"/>
    <p:sldId id="398" r:id="rId8"/>
    <p:sldId id="399" r:id="rId9"/>
  </p:sldIdLst>
  <p:sldSz cx="12192000" cy="6858000"/>
  <p:notesSz cx="6797675" cy="98726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FA0"/>
    <a:srgbClr val="ED6009"/>
    <a:srgbClr val="F8664E"/>
    <a:srgbClr val="5C64B7"/>
    <a:srgbClr val="E0EBF6"/>
    <a:srgbClr val="0070C0"/>
    <a:srgbClr val="A1C4E3"/>
    <a:srgbClr val="DE6D18"/>
    <a:srgbClr val="A2DCF6"/>
    <a:srgbClr val="5C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079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2034-28DA-44BF-90AC-31A3FBCE48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7A83-5F3E-4AE6-A4E3-A0A2F6173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0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4CEE-9CCF-49CA-A09B-D723BA461C4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53C4A-6EE0-452D-923E-6607B22F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3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3C4A-6EE0-452D-923E-6607B22F13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2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667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823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7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0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9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14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23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7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D490-D047-46FA-BFB9-06A35E31C10B}" type="datetimeFigureOut">
              <a:rPr lang="id-ID" smtClean="0"/>
              <a:t>15/02/2023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124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16832" y="3693677"/>
            <a:ext cx="12465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42863"/>
            <a:ext cx="12353925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75"/>
            <a:ext cx="12192000" cy="61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8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11170</TotalTime>
  <Words>1</Words>
  <Application>Microsoft Office PowerPoint</Application>
  <PresentationFormat>Широкоэкранный</PresentationFormat>
  <Paragraphs>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 Juniadi</dc:creator>
  <cp:lastModifiedBy>Жудина Анастасия Игоревна</cp:lastModifiedBy>
  <cp:revision>1003</cp:revision>
  <cp:lastPrinted>2023-02-15T09:10:07Z</cp:lastPrinted>
  <dcterms:created xsi:type="dcterms:W3CDTF">2014-11-02T23:56:23Z</dcterms:created>
  <dcterms:modified xsi:type="dcterms:W3CDTF">2023-02-15T09:10:32Z</dcterms:modified>
</cp:coreProperties>
</file>