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0104100" cy="11169650"/>
  <p:notesSz cx="20104100" cy="111696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10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462591"/>
            <a:ext cx="17088486" cy="23456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255004"/>
            <a:ext cx="14072870" cy="2792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569019"/>
            <a:ext cx="8745284" cy="7371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569019"/>
            <a:ext cx="8745284" cy="7371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71570" y="10825482"/>
            <a:ext cx="14232890" cy="343535"/>
          </a:xfrm>
          <a:custGeom>
            <a:avLst/>
            <a:gdLst/>
            <a:ahLst/>
            <a:cxnLst/>
            <a:rect l="l" t="t" r="r" b="b"/>
            <a:pathLst>
              <a:path w="14232890" h="343534">
                <a:moveTo>
                  <a:pt x="14232532" y="0"/>
                </a:moveTo>
                <a:lnTo>
                  <a:pt x="0" y="0"/>
                </a:lnTo>
                <a:lnTo>
                  <a:pt x="0" y="343460"/>
                </a:lnTo>
                <a:lnTo>
                  <a:pt x="14232532" y="343460"/>
                </a:lnTo>
                <a:lnTo>
                  <a:pt x="14232532" y="0"/>
                </a:lnTo>
                <a:close/>
              </a:path>
            </a:pathLst>
          </a:custGeom>
          <a:solidFill>
            <a:srgbClr val="F69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-245" y="10825471"/>
            <a:ext cx="6112510" cy="344170"/>
          </a:xfrm>
          <a:custGeom>
            <a:avLst/>
            <a:gdLst/>
            <a:ahLst/>
            <a:cxnLst/>
            <a:rect l="l" t="t" r="r" b="b"/>
            <a:pathLst>
              <a:path w="6112510" h="344170">
                <a:moveTo>
                  <a:pt x="6112300" y="0"/>
                </a:moveTo>
                <a:lnTo>
                  <a:pt x="0" y="4105"/>
                </a:lnTo>
                <a:lnTo>
                  <a:pt x="0" y="340822"/>
                </a:lnTo>
                <a:lnTo>
                  <a:pt x="5906433" y="343720"/>
                </a:lnTo>
                <a:lnTo>
                  <a:pt x="6112300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5085" y="5269585"/>
            <a:ext cx="6333928" cy="59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091" y="2268520"/>
            <a:ext cx="12035790" cy="662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387775"/>
            <a:ext cx="6433312" cy="558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387775"/>
            <a:ext cx="4623943" cy="558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387775"/>
            <a:ext cx="4623943" cy="558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ku-gkh.nso.ru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6397" y="3672928"/>
            <a:ext cx="3849803" cy="2169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780" y="3981001"/>
            <a:ext cx="3405819" cy="1882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613193" y="2302860"/>
            <a:ext cx="2683510" cy="1099185"/>
            <a:chOff x="3613193" y="2302860"/>
            <a:chExt cx="2683510" cy="1099185"/>
          </a:xfrm>
        </p:grpSpPr>
        <p:sp>
          <p:nvSpPr>
            <p:cNvPr id="5" name="object 5"/>
            <p:cNvSpPr/>
            <p:nvPr/>
          </p:nvSpPr>
          <p:spPr>
            <a:xfrm>
              <a:off x="4108972" y="2557036"/>
              <a:ext cx="1780539" cy="686435"/>
            </a:xfrm>
            <a:custGeom>
              <a:avLst/>
              <a:gdLst/>
              <a:ahLst/>
              <a:cxnLst/>
              <a:rect l="l" t="t" r="r" b="b"/>
              <a:pathLst>
                <a:path w="1780539" h="686435">
                  <a:moveTo>
                    <a:pt x="497317" y="0"/>
                  </a:moveTo>
                  <a:lnTo>
                    <a:pt x="423076" y="6864"/>
                  </a:lnTo>
                  <a:lnTo>
                    <a:pt x="384898" y="14795"/>
                  </a:lnTo>
                  <a:lnTo>
                    <a:pt x="345944" y="26010"/>
                  </a:lnTo>
                  <a:lnTo>
                    <a:pt x="306160" y="40723"/>
                  </a:lnTo>
                  <a:lnTo>
                    <a:pt x="265495" y="59147"/>
                  </a:lnTo>
                  <a:lnTo>
                    <a:pt x="223894" y="81498"/>
                  </a:lnTo>
                  <a:lnTo>
                    <a:pt x="181305" y="107988"/>
                  </a:lnTo>
                  <a:lnTo>
                    <a:pt x="137674" y="138831"/>
                  </a:lnTo>
                  <a:lnTo>
                    <a:pt x="92948" y="174242"/>
                  </a:lnTo>
                  <a:lnTo>
                    <a:pt x="47074" y="214435"/>
                  </a:lnTo>
                  <a:lnTo>
                    <a:pt x="0" y="259622"/>
                  </a:lnTo>
                  <a:lnTo>
                    <a:pt x="20806" y="297233"/>
                  </a:lnTo>
                  <a:lnTo>
                    <a:pt x="43300" y="333303"/>
                  </a:lnTo>
                  <a:lnTo>
                    <a:pt x="67533" y="367803"/>
                  </a:lnTo>
                  <a:lnTo>
                    <a:pt x="93556" y="400703"/>
                  </a:lnTo>
                  <a:lnTo>
                    <a:pt x="121420" y="431971"/>
                  </a:lnTo>
                  <a:lnTo>
                    <a:pt x="151175" y="461578"/>
                  </a:lnTo>
                  <a:lnTo>
                    <a:pt x="182873" y="489494"/>
                  </a:lnTo>
                  <a:lnTo>
                    <a:pt x="216564" y="515689"/>
                  </a:lnTo>
                  <a:lnTo>
                    <a:pt x="252298" y="540132"/>
                  </a:lnTo>
                  <a:lnTo>
                    <a:pt x="290128" y="562793"/>
                  </a:lnTo>
                  <a:lnTo>
                    <a:pt x="330104" y="583642"/>
                  </a:lnTo>
                  <a:lnTo>
                    <a:pt x="372276" y="602648"/>
                  </a:lnTo>
                  <a:lnTo>
                    <a:pt x="416696" y="619783"/>
                  </a:lnTo>
                  <a:lnTo>
                    <a:pt x="463413" y="635014"/>
                  </a:lnTo>
                  <a:lnTo>
                    <a:pt x="512480" y="648313"/>
                  </a:lnTo>
                  <a:lnTo>
                    <a:pt x="563947" y="659648"/>
                  </a:lnTo>
                  <a:lnTo>
                    <a:pt x="617865" y="668991"/>
                  </a:lnTo>
                  <a:lnTo>
                    <a:pt x="674285" y="676309"/>
                  </a:lnTo>
                  <a:lnTo>
                    <a:pt x="733257" y="681574"/>
                  </a:lnTo>
                  <a:lnTo>
                    <a:pt x="794832" y="684756"/>
                  </a:lnTo>
                  <a:lnTo>
                    <a:pt x="859061" y="685823"/>
                  </a:lnTo>
                  <a:lnTo>
                    <a:pt x="920560" y="683913"/>
                  </a:lnTo>
                  <a:lnTo>
                    <a:pt x="979893" y="678358"/>
                  </a:lnTo>
                  <a:lnTo>
                    <a:pt x="1037089" y="669418"/>
                  </a:lnTo>
                  <a:lnTo>
                    <a:pt x="1092178" y="657355"/>
                  </a:lnTo>
                  <a:lnTo>
                    <a:pt x="1145191" y="642429"/>
                  </a:lnTo>
                  <a:lnTo>
                    <a:pt x="1196158" y="624902"/>
                  </a:lnTo>
                  <a:lnTo>
                    <a:pt x="1245109" y="605035"/>
                  </a:lnTo>
                  <a:lnTo>
                    <a:pt x="1292074" y="583088"/>
                  </a:lnTo>
                  <a:lnTo>
                    <a:pt x="1337084" y="559322"/>
                  </a:lnTo>
                  <a:lnTo>
                    <a:pt x="1380169" y="534000"/>
                  </a:lnTo>
                  <a:lnTo>
                    <a:pt x="1421358" y="507380"/>
                  </a:lnTo>
                  <a:lnTo>
                    <a:pt x="1460682" y="479725"/>
                  </a:lnTo>
                  <a:lnTo>
                    <a:pt x="1498172" y="451296"/>
                  </a:lnTo>
                  <a:lnTo>
                    <a:pt x="1533857" y="422353"/>
                  </a:lnTo>
                  <a:lnTo>
                    <a:pt x="1567767" y="393158"/>
                  </a:lnTo>
                  <a:lnTo>
                    <a:pt x="1599933" y="363971"/>
                  </a:lnTo>
                  <a:lnTo>
                    <a:pt x="1630386" y="335054"/>
                  </a:lnTo>
                  <a:lnTo>
                    <a:pt x="1659154" y="306667"/>
                  </a:lnTo>
                  <a:lnTo>
                    <a:pt x="1686268" y="279072"/>
                  </a:lnTo>
                  <a:lnTo>
                    <a:pt x="1757991" y="203645"/>
                  </a:lnTo>
                  <a:lnTo>
                    <a:pt x="1780267" y="170647"/>
                  </a:lnTo>
                  <a:lnTo>
                    <a:pt x="1777118" y="170343"/>
                  </a:lnTo>
                  <a:lnTo>
                    <a:pt x="1768496" y="174050"/>
                  </a:lnTo>
                  <a:lnTo>
                    <a:pt x="1754291" y="180967"/>
                  </a:lnTo>
                  <a:lnTo>
                    <a:pt x="1734393" y="190291"/>
                  </a:lnTo>
                  <a:lnTo>
                    <a:pt x="1677071" y="212955"/>
                  </a:lnTo>
                  <a:lnTo>
                    <a:pt x="1639427" y="224691"/>
                  </a:lnTo>
                  <a:lnTo>
                    <a:pt x="1595646" y="235627"/>
                  </a:lnTo>
                  <a:lnTo>
                    <a:pt x="1545617" y="244961"/>
                  </a:lnTo>
                  <a:lnTo>
                    <a:pt x="1489230" y="251892"/>
                  </a:lnTo>
                  <a:lnTo>
                    <a:pt x="1426373" y="255617"/>
                  </a:lnTo>
                  <a:lnTo>
                    <a:pt x="1356937" y="255336"/>
                  </a:lnTo>
                  <a:lnTo>
                    <a:pt x="1280809" y="250245"/>
                  </a:lnTo>
                  <a:lnTo>
                    <a:pt x="1209256" y="238877"/>
                  </a:lnTo>
                  <a:lnTo>
                    <a:pt x="1139701" y="220112"/>
                  </a:lnTo>
                  <a:lnTo>
                    <a:pt x="1071719" y="195658"/>
                  </a:lnTo>
                  <a:lnTo>
                    <a:pt x="1004886" y="167229"/>
                  </a:lnTo>
                  <a:lnTo>
                    <a:pt x="938776" y="136535"/>
                  </a:lnTo>
                  <a:lnTo>
                    <a:pt x="872963" y="105287"/>
                  </a:lnTo>
                  <a:lnTo>
                    <a:pt x="840036" y="89991"/>
                  </a:lnTo>
                  <a:lnTo>
                    <a:pt x="773873" y="61121"/>
                  </a:lnTo>
                  <a:lnTo>
                    <a:pt x="706944" y="35976"/>
                  </a:lnTo>
                  <a:lnTo>
                    <a:pt x="638826" y="16266"/>
                  </a:lnTo>
                  <a:lnTo>
                    <a:pt x="569092" y="3704"/>
                  </a:lnTo>
                  <a:lnTo>
                    <a:pt x="533486" y="637"/>
                  </a:lnTo>
                  <a:lnTo>
                    <a:pt x="497317" y="0"/>
                  </a:lnTo>
                  <a:close/>
                </a:path>
              </a:pathLst>
            </a:custGeom>
            <a:solidFill>
              <a:srgbClr val="69C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13193" y="2302860"/>
              <a:ext cx="2683510" cy="1099185"/>
            </a:xfrm>
            <a:custGeom>
              <a:avLst/>
              <a:gdLst/>
              <a:ahLst/>
              <a:cxnLst/>
              <a:rect l="l" t="t" r="r" b="b"/>
              <a:pathLst>
                <a:path w="2683510" h="1099185">
                  <a:moveTo>
                    <a:pt x="2526366" y="0"/>
                  </a:moveTo>
                  <a:lnTo>
                    <a:pt x="2513603" y="47398"/>
                  </a:lnTo>
                  <a:lnTo>
                    <a:pt x="2499169" y="94163"/>
                  </a:lnTo>
                  <a:lnTo>
                    <a:pt x="2483084" y="140254"/>
                  </a:lnTo>
                  <a:lnTo>
                    <a:pt x="2465369" y="185630"/>
                  </a:lnTo>
                  <a:lnTo>
                    <a:pt x="2446042" y="230249"/>
                  </a:lnTo>
                  <a:lnTo>
                    <a:pt x="2425124" y="274070"/>
                  </a:lnTo>
                  <a:lnTo>
                    <a:pt x="2402636" y="317053"/>
                  </a:lnTo>
                  <a:lnTo>
                    <a:pt x="2378596" y="359156"/>
                  </a:lnTo>
                  <a:lnTo>
                    <a:pt x="2353025" y="400338"/>
                  </a:lnTo>
                  <a:lnTo>
                    <a:pt x="2325943" y="440559"/>
                  </a:lnTo>
                  <a:lnTo>
                    <a:pt x="2297369" y="479776"/>
                  </a:lnTo>
                  <a:lnTo>
                    <a:pt x="2267325" y="517949"/>
                  </a:lnTo>
                  <a:lnTo>
                    <a:pt x="2235829" y="555037"/>
                  </a:lnTo>
                  <a:lnTo>
                    <a:pt x="2202902" y="590998"/>
                  </a:lnTo>
                  <a:lnTo>
                    <a:pt x="2168563" y="625792"/>
                  </a:lnTo>
                  <a:lnTo>
                    <a:pt x="2132833" y="659378"/>
                  </a:lnTo>
                  <a:lnTo>
                    <a:pt x="2095731" y="691714"/>
                  </a:lnTo>
                  <a:lnTo>
                    <a:pt x="2057278" y="722759"/>
                  </a:lnTo>
                  <a:lnTo>
                    <a:pt x="2017493" y="752472"/>
                  </a:lnTo>
                  <a:lnTo>
                    <a:pt x="1976397" y="780813"/>
                  </a:lnTo>
                  <a:lnTo>
                    <a:pt x="1934008" y="807739"/>
                  </a:lnTo>
                  <a:lnTo>
                    <a:pt x="1890349" y="833211"/>
                  </a:lnTo>
                  <a:lnTo>
                    <a:pt x="1845437" y="857186"/>
                  </a:lnTo>
                  <a:lnTo>
                    <a:pt x="1799293" y="879624"/>
                  </a:lnTo>
                  <a:lnTo>
                    <a:pt x="1751938" y="900484"/>
                  </a:lnTo>
                  <a:lnTo>
                    <a:pt x="1703391" y="919724"/>
                  </a:lnTo>
                  <a:lnTo>
                    <a:pt x="1657933" y="935837"/>
                  </a:lnTo>
                  <a:lnTo>
                    <a:pt x="1612286" y="950203"/>
                  </a:lnTo>
                  <a:lnTo>
                    <a:pt x="1566487" y="962841"/>
                  </a:lnTo>
                  <a:lnTo>
                    <a:pt x="1520573" y="973768"/>
                  </a:lnTo>
                  <a:lnTo>
                    <a:pt x="1474582" y="983000"/>
                  </a:lnTo>
                  <a:lnTo>
                    <a:pt x="1428551" y="990556"/>
                  </a:lnTo>
                  <a:lnTo>
                    <a:pt x="1382517" y="996452"/>
                  </a:lnTo>
                  <a:lnTo>
                    <a:pt x="1336518" y="1000707"/>
                  </a:lnTo>
                  <a:lnTo>
                    <a:pt x="1290591" y="1003336"/>
                  </a:lnTo>
                  <a:lnTo>
                    <a:pt x="1244774" y="1004358"/>
                  </a:lnTo>
                  <a:lnTo>
                    <a:pt x="1199103" y="1003789"/>
                  </a:lnTo>
                  <a:lnTo>
                    <a:pt x="1153616" y="1001648"/>
                  </a:lnTo>
                  <a:lnTo>
                    <a:pt x="1108350" y="997950"/>
                  </a:lnTo>
                  <a:lnTo>
                    <a:pt x="1063343" y="992715"/>
                  </a:lnTo>
                  <a:lnTo>
                    <a:pt x="1018631" y="985958"/>
                  </a:lnTo>
                  <a:lnTo>
                    <a:pt x="974253" y="977697"/>
                  </a:lnTo>
                  <a:lnTo>
                    <a:pt x="930245" y="967950"/>
                  </a:lnTo>
                  <a:lnTo>
                    <a:pt x="886646" y="956734"/>
                  </a:lnTo>
                  <a:lnTo>
                    <a:pt x="843491" y="944066"/>
                  </a:lnTo>
                  <a:lnTo>
                    <a:pt x="800819" y="929963"/>
                  </a:lnTo>
                  <a:lnTo>
                    <a:pt x="758667" y="914443"/>
                  </a:lnTo>
                  <a:lnTo>
                    <a:pt x="717072" y="897522"/>
                  </a:lnTo>
                  <a:lnTo>
                    <a:pt x="676072" y="879219"/>
                  </a:lnTo>
                  <a:lnTo>
                    <a:pt x="635703" y="859551"/>
                  </a:lnTo>
                  <a:lnTo>
                    <a:pt x="596003" y="838534"/>
                  </a:lnTo>
                  <a:lnTo>
                    <a:pt x="557010" y="816187"/>
                  </a:lnTo>
                  <a:lnTo>
                    <a:pt x="518761" y="792526"/>
                  </a:lnTo>
                  <a:lnTo>
                    <a:pt x="481292" y="767568"/>
                  </a:lnTo>
                  <a:lnTo>
                    <a:pt x="444642" y="741332"/>
                  </a:lnTo>
                  <a:lnTo>
                    <a:pt x="408848" y="713834"/>
                  </a:lnTo>
                  <a:lnTo>
                    <a:pt x="373947" y="685091"/>
                  </a:lnTo>
                  <a:lnTo>
                    <a:pt x="339976" y="655122"/>
                  </a:lnTo>
                  <a:lnTo>
                    <a:pt x="306973" y="623942"/>
                  </a:lnTo>
                  <a:lnTo>
                    <a:pt x="274975" y="591570"/>
                  </a:lnTo>
                  <a:lnTo>
                    <a:pt x="244019" y="558023"/>
                  </a:lnTo>
                  <a:lnTo>
                    <a:pt x="214143" y="523318"/>
                  </a:lnTo>
                  <a:lnTo>
                    <a:pt x="185384" y="487473"/>
                  </a:lnTo>
                  <a:lnTo>
                    <a:pt x="157779" y="450503"/>
                  </a:lnTo>
                  <a:lnTo>
                    <a:pt x="131366" y="412428"/>
                  </a:lnTo>
                  <a:lnTo>
                    <a:pt x="106181" y="373265"/>
                  </a:lnTo>
                  <a:lnTo>
                    <a:pt x="82263" y="333029"/>
                  </a:lnTo>
                  <a:lnTo>
                    <a:pt x="59648" y="291740"/>
                  </a:lnTo>
                  <a:lnTo>
                    <a:pt x="38375" y="249413"/>
                  </a:lnTo>
                  <a:lnTo>
                    <a:pt x="18479" y="206067"/>
                  </a:lnTo>
                  <a:lnTo>
                    <a:pt x="0" y="161719"/>
                  </a:lnTo>
                  <a:lnTo>
                    <a:pt x="6089" y="180293"/>
                  </a:lnTo>
                  <a:lnTo>
                    <a:pt x="25914" y="231207"/>
                  </a:lnTo>
                  <a:lnTo>
                    <a:pt x="44972" y="275158"/>
                  </a:lnTo>
                  <a:lnTo>
                    <a:pt x="65360" y="318149"/>
                  </a:lnTo>
                  <a:lnTo>
                    <a:pt x="87045" y="360165"/>
                  </a:lnTo>
                  <a:lnTo>
                    <a:pt x="109993" y="401190"/>
                  </a:lnTo>
                  <a:lnTo>
                    <a:pt x="134169" y="441208"/>
                  </a:lnTo>
                  <a:lnTo>
                    <a:pt x="159542" y="480205"/>
                  </a:lnTo>
                  <a:lnTo>
                    <a:pt x="186077" y="518165"/>
                  </a:lnTo>
                  <a:lnTo>
                    <a:pt x="213740" y="555073"/>
                  </a:lnTo>
                  <a:lnTo>
                    <a:pt x="242498" y="590912"/>
                  </a:lnTo>
                  <a:lnTo>
                    <a:pt x="272318" y="625669"/>
                  </a:lnTo>
                  <a:lnTo>
                    <a:pt x="303165" y="659326"/>
                  </a:lnTo>
                  <a:lnTo>
                    <a:pt x="335006" y="691869"/>
                  </a:lnTo>
                  <a:lnTo>
                    <a:pt x="367808" y="723283"/>
                  </a:lnTo>
                  <a:lnTo>
                    <a:pt x="401537" y="753552"/>
                  </a:lnTo>
                  <a:lnTo>
                    <a:pt x="436159" y="782660"/>
                  </a:lnTo>
                  <a:lnTo>
                    <a:pt x="471640" y="810593"/>
                  </a:lnTo>
                  <a:lnTo>
                    <a:pt x="507948" y="837335"/>
                  </a:lnTo>
                  <a:lnTo>
                    <a:pt x="545048" y="862869"/>
                  </a:lnTo>
                  <a:lnTo>
                    <a:pt x="582907" y="887182"/>
                  </a:lnTo>
                  <a:lnTo>
                    <a:pt x="621491" y="910257"/>
                  </a:lnTo>
                  <a:lnTo>
                    <a:pt x="660767" y="932080"/>
                  </a:lnTo>
                  <a:lnTo>
                    <a:pt x="700701" y="952634"/>
                  </a:lnTo>
                  <a:lnTo>
                    <a:pt x="741259" y="971904"/>
                  </a:lnTo>
                  <a:lnTo>
                    <a:pt x="782408" y="989875"/>
                  </a:lnTo>
                  <a:lnTo>
                    <a:pt x="824115" y="1006532"/>
                  </a:lnTo>
                  <a:lnTo>
                    <a:pt x="866345" y="1021859"/>
                  </a:lnTo>
                  <a:lnTo>
                    <a:pt x="909065" y="1035840"/>
                  </a:lnTo>
                  <a:lnTo>
                    <a:pt x="952241" y="1048461"/>
                  </a:lnTo>
                  <a:lnTo>
                    <a:pt x="995840" y="1059705"/>
                  </a:lnTo>
                  <a:lnTo>
                    <a:pt x="1039829" y="1069558"/>
                  </a:lnTo>
                  <a:lnTo>
                    <a:pt x="1084173" y="1078003"/>
                  </a:lnTo>
                  <a:lnTo>
                    <a:pt x="1128839" y="1085027"/>
                  </a:lnTo>
                  <a:lnTo>
                    <a:pt x="1173793" y="1090612"/>
                  </a:lnTo>
                  <a:lnTo>
                    <a:pt x="1219002" y="1094744"/>
                  </a:lnTo>
                  <a:lnTo>
                    <a:pt x="1264432" y="1097408"/>
                  </a:lnTo>
                  <a:lnTo>
                    <a:pt x="1310050" y="1098587"/>
                  </a:lnTo>
                  <a:lnTo>
                    <a:pt x="1355822" y="1098267"/>
                  </a:lnTo>
                  <a:lnTo>
                    <a:pt x="1401714" y="1096431"/>
                  </a:lnTo>
                  <a:lnTo>
                    <a:pt x="1447693" y="1093066"/>
                  </a:lnTo>
                  <a:lnTo>
                    <a:pt x="1493725" y="1088155"/>
                  </a:lnTo>
                  <a:lnTo>
                    <a:pt x="1539776" y="1081682"/>
                  </a:lnTo>
                  <a:lnTo>
                    <a:pt x="1585814" y="1073633"/>
                  </a:lnTo>
                  <a:lnTo>
                    <a:pt x="1631804" y="1063992"/>
                  </a:lnTo>
                  <a:lnTo>
                    <a:pt x="1677712" y="1052743"/>
                  </a:lnTo>
                  <a:lnTo>
                    <a:pt x="1723506" y="1039872"/>
                  </a:lnTo>
                  <a:lnTo>
                    <a:pt x="1769151" y="1025362"/>
                  </a:lnTo>
                  <a:lnTo>
                    <a:pt x="1814614" y="1009199"/>
                  </a:lnTo>
                  <a:lnTo>
                    <a:pt x="1862300" y="990286"/>
                  </a:lnTo>
                  <a:lnTo>
                    <a:pt x="1908937" y="969731"/>
                  </a:lnTo>
                  <a:lnTo>
                    <a:pt x="1954506" y="947589"/>
                  </a:lnTo>
                  <a:lnTo>
                    <a:pt x="1998982" y="923914"/>
                  </a:lnTo>
                  <a:lnTo>
                    <a:pt x="2042347" y="898760"/>
                  </a:lnTo>
                  <a:lnTo>
                    <a:pt x="2084577" y="872182"/>
                  </a:lnTo>
                  <a:lnTo>
                    <a:pt x="2125652" y="844232"/>
                  </a:lnTo>
                  <a:lnTo>
                    <a:pt x="2165550" y="814967"/>
                  </a:lnTo>
                  <a:lnTo>
                    <a:pt x="2204249" y="784440"/>
                  </a:lnTo>
                  <a:lnTo>
                    <a:pt x="2241728" y="752705"/>
                  </a:lnTo>
                  <a:lnTo>
                    <a:pt x="2277966" y="719817"/>
                  </a:lnTo>
                  <a:lnTo>
                    <a:pt x="2312941" y="685829"/>
                  </a:lnTo>
                  <a:lnTo>
                    <a:pt x="2346632" y="650796"/>
                  </a:lnTo>
                  <a:lnTo>
                    <a:pt x="2379017" y="614773"/>
                  </a:lnTo>
                  <a:lnTo>
                    <a:pt x="2410074" y="577813"/>
                  </a:lnTo>
                  <a:lnTo>
                    <a:pt x="2439783" y="539970"/>
                  </a:lnTo>
                  <a:lnTo>
                    <a:pt x="2468122" y="501300"/>
                  </a:lnTo>
                  <a:lnTo>
                    <a:pt x="2495069" y="461856"/>
                  </a:lnTo>
                  <a:lnTo>
                    <a:pt x="2520603" y="421692"/>
                  </a:lnTo>
                  <a:lnTo>
                    <a:pt x="2544702" y="380862"/>
                  </a:lnTo>
                  <a:lnTo>
                    <a:pt x="2567346" y="339422"/>
                  </a:lnTo>
                  <a:lnTo>
                    <a:pt x="2588511" y="297424"/>
                  </a:lnTo>
                  <a:lnTo>
                    <a:pt x="2608178" y="254924"/>
                  </a:lnTo>
                  <a:lnTo>
                    <a:pt x="2626325" y="211976"/>
                  </a:lnTo>
                  <a:lnTo>
                    <a:pt x="2642929" y="168633"/>
                  </a:lnTo>
                  <a:lnTo>
                    <a:pt x="2657970" y="124950"/>
                  </a:lnTo>
                  <a:lnTo>
                    <a:pt x="2671426" y="80982"/>
                  </a:lnTo>
                  <a:lnTo>
                    <a:pt x="2683276" y="36782"/>
                  </a:lnTo>
                  <a:lnTo>
                    <a:pt x="2526366" y="0"/>
                  </a:lnTo>
                  <a:close/>
                </a:path>
              </a:pathLst>
            </a:custGeom>
            <a:solidFill>
              <a:srgbClr val="22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512591" y="465941"/>
            <a:ext cx="2701925" cy="1099185"/>
          </a:xfrm>
          <a:custGeom>
            <a:avLst/>
            <a:gdLst/>
            <a:ahLst/>
            <a:cxnLst/>
            <a:rect l="l" t="t" r="r" b="b"/>
            <a:pathLst>
              <a:path w="2701925" h="1099185">
                <a:moveTo>
                  <a:pt x="2701696" y="665949"/>
                </a:moveTo>
                <a:lnTo>
                  <a:pt x="2622016" y="523303"/>
                </a:lnTo>
                <a:lnTo>
                  <a:pt x="2591333" y="729665"/>
                </a:lnTo>
                <a:lnTo>
                  <a:pt x="2573286" y="697395"/>
                </a:lnTo>
                <a:lnTo>
                  <a:pt x="2549106" y="657377"/>
                </a:lnTo>
                <a:lnTo>
                  <a:pt x="2523744" y="618375"/>
                </a:lnTo>
                <a:lnTo>
                  <a:pt x="2497201" y="580415"/>
                </a:lnTo>
                <a:lnTo>
                  <a:pt x="2469540" y="543509"/>
                </a:lnTo>
                <a:lnTo>
                  <a:pt x="2440787" y="507669"/>
                </a:lnTo>
                <a:lnTo>
                  <a:pt x="2410968" y="472909"/>
                </a:lnTo>
                <a:lnTo>
                  <a:pt x="2380119" y="439254"/>
                </a:lnTo>
                <a:lnTo>
                  <a:pt x="2348280" y="406717"/>
                </a:lnTo>
                <a:lnTo>
                  <a:pt x="2315476" y="375297"/>
                </a:lnTo>
                <a:lnTo>
                  <a:pt x="2281745" y="345033"/>
                </a:lnTo>
                <a:lnTo>
                  <a:pt x="2247125" y="315925"/>
                </a:lnTo>
                <a:lnTo>
                  <a:pt x="2211641" y="287985"/>
                </a:lnTo>
                <a:lnTo>
                  <a:pt x="2175332" y="261251"/>
                </a:lnTo>
                <a:lnTo>
                  <a:pt x="2138235" y="235712"/>
                </a:lnTo>
                <a:lnTo>
                  <a:pt x="2100376" y="211404"/>
                </a:lnTo>
                <a:lnTo>
                  <a:pt x="2061794" y="188328"/>
                </a:lnTo>
                <a:lnTo>
                  <a:pt x="2022513" y="166497"/>
                </a:lnTo>
                <a:lnTo>
                  <a:pt x="1982584" y="145948"/>
                </a:lnTo>
                <a:lnTo>
                  <a:pt x="1942020" y="126682"/>
                </a:lnTo>
                <a:lnTo>
                  <a:pt x="1900872" y="108712"/>
                </a:lnTo>
                <a:lnTo>
                  <a:pt x="1859165" y="92049"/>
                </a:lnTo>
                <a:lnTo>
                  <a:pt x="1816938" y="76720"/>
                </a:lnTo>
                <a:lnTo>
                  <a:pt x="1774215" y="62738"/>
                </a:lnTo>
                <a:lnTo>
                  <a:pt x="1731035" y="50126"/>
                </a:lnTo>
                <a:lnTo>
                  <a:pt x="1687436" y="38874"/>
                </a:lnTo>
                <a:lnTo>
                  <a:pt x="1643456" y="29019"/>
                </a:lnTo>
                <a:lnTo>
                  <a:pt x="1599107" y="20574"/>
                </a:lnTo>
                <a:lnTo>
                  <a:pt x="1554441" y="13550"/>
                </a:lnTo>
                <a:lnTo>
                  <a:pt x="1509483" y="7975"/>
                </a:lnTo>
                <a:lnTo>
                  <a:pt x="1464284" y="3835"/>
                </a:lnTo>
                <a:lnTo>
                  <a:pt x="1418844" y="1168"/>
                </a:lnTo>
                <a:lnTo>
                  <a:pt x="1373225" y="0"/>
                </a:lnTo>
                <a:lnTo>
                  <a:pt x="1327454" y="317"/>
                </a:lnTo>
                <a:lnTo>
                  <a:pt x="1281569" y="2146"/>
                </a:lnTo>
                <a:lnTo>
                  <a:pt x="1235583" y="5511"/>
                </a:lnTo>
                <a:lnTo>
                  <a:pt x="1189558" y="10426"/>
                </a:lnTo>
                <a:lnTo>
                  <a:pt x="1143508" y="16903"/>
                </a:lnTo>
                <a:lnTo>
                  <a:pt x="1097470" y="24942"/>
                </a:lnTo>
                <a:lnTo>
                  <a:pt x="1051483" y="34594"/>
                </a:lnTo>
                <a:lnTo>
                  <a:pt x="1005573" y="45834"/>
                </a:lnTo>
                <a:lnTo>
                  <a:pt x="959777" y="58712"/>
                </a:lnTo>
                <a:lnTo>
                  <a:pt x="914133" y="73215"/>
                </a:lnTo>
                <a:lnTo>
                  <a:pt x="868667" y="89382"/>
                </a:lnTo>
                <a:lnTo>
                  <a:pt x="820978" y="108292"/>
                </a:lnTo>
                <a:lnTo>
                  <a:pt x="774344" y="128854"/>
                </a:lnTo>
                <a:lnTo>
                  <a:pt x="728776" y="150990"/>
                </a:lnTo>
                <a:lnTo>
                  <a:pt x="684301" y="174663"/>
                </a:lnTo>
                <a:lnTo>
                  <a:pt x="640930" y="199821"/>
                </a:lnTo>
                <a:lnTo>
                  <a:pt x="598703" y="226402"/>
                </a:lnTo>
                <a:lnTo>
                  <a:pt x="557631" y="254355"/>
                </a:lnTo>
                <a:lnTo>
                  <a:pt x="517728" y="283616"/>
                </a:lnTo>
                <a:lnTo>
                  <a:pt x="479031" y="314147"/>
                </a:lnTo>
                <a:lnTo>
                  <a:pt x="441553" y="345871"/>
                </a:lnTo>
                <a:lnTo>
                  <a:pt x="405320" y="378764"/>
                </a:lnTo>
                <a:lnTo>
                  <a:pt x="370344" y="412750"/>
                </a:lnTo>
                <a:lnTo>
                  <a:pt x="336651" y="447789"/>
                </a:lnTo>
                <a:lnTo>
                  <a:pt x="304266" y="483806"/>
                </a:lnTo>
                <a:lnTo>
                  <a:pt x="273202" y="520763"/>
                </a:lnTo>
                <a:lnTo>
                  <a:pt x="243497" y="558609"/>
                </a:lnTo>
                <a:lnTo>
                  <a:pt x="215163" y="597281"/>
                </a:lnTo>
                <a:lnTo>
                  <a:pt x="188214" y="636727"/>
                </a:lnTo>
                <a:lnTo>
                  <a:pt x="162674" y="676884"/>
                </a:lnTo>
                <a:lnTo>
                  <a:pt x="138582" y="717715"/>
                </a:lnTo>
                <a:lnTo>
                  <a:pt x="115938" y="759155"/>
                </a:lnTo>
                <a:lnTo>
                  <a:pt x="94767" y="801154"/>
                </a:lnTo>
                <a:lnTo>
                  <a:pt x="75107" y="843661"/>
                </a:lnTo>
                <a:lnTo>
                  <a:pt x="56959" y="886599"/>
                </a:lnTo>
                <a:lnTo>
                  <a:pt x="40347" y="929944"/>
                </a:lnTo>
                <a:lnTo>
                  <a:pt x="25311" y="973632"/>
                </a:lnTo>
                <a:lnTo>
                  <a:pt x="11849" y="1017600"/>
                </a:lnTo>
                <a:lnTo>
                  <a:pt x="0" y="1061796"/>
                </a:lnTo>
                <a:lnTo>
                  <a:pt x="156908" y="1098588"/>
                </a:lnTo>
                <a:lnTo>
                  <a:pt x="169672" y="1051179"/>
                </a:lnTo>
                <a:lnTo>
                  <a:pt x="184111" y="1004417"/>
                </a:lnTo>
                <a:lnTo>
                  <a:pt x="200190" y="958329"/>
                </a:lnTo>
                <a:lnTo>
                  <a:pt x="217906" y="912952"/>
                </a:lnTo>
                <a:lnTo>
                  <a:pt x="237236" y="868337"/>
                </a:lnTo>
                <a:lnTo>
                  <a:pt x="258152" y="824509"/>
                </a:lnTo>
                <a:lnTo>
                  <a:pt x="280644" y="781532"/>
                </a:lnTo>
                <a:lnTo>
                  <a:pt x="304685" y="739419"/>
                </a:lnTo>
                <a:lnTo>
                  <a:pt x="330250" y="698246"/>
                </a:lnTo>
                <a:lnTo>
                  <a:pt x="357339" y="658025"/>
                </a:lnTo>
                <a:lnTo>
                  <a:pt x="385914" y="618807"/>
                </a:lnTo>
                <a:lnTo>
                  <a:pt x="415950" y="580631"/>
                </a:lnTo>
                <a:lnTo>
                  <a:pt x="447446" y="543547"/>
                </a:lnTo>
                <a:lnTo>
                  <a:pt x="480377" y="507580"/>
                </a:lnTo>
                <a:lnTo>
                  <a:pt x="514718" y="472795"/>
                </a:lnTo>
                <a:lnTo>
                  <a:pt x="550443" y="439204"/>
                </a:lnTo>
                <a:lnTo>
                  <a:pt x="587552" y="406869"/>
                </a:lnTo>
                <a:lnTo>
                  <a:pt x="626008" y="375818"/>
                </a:lnTo>
                <a:lnTo>
                  <a:pt x="665784" y="346113"/>
                </a:lnTo>
                <a:lnTo>
                  <a:pt x="706882" y="317766"/>
                </a:lnTo>
                <a:lnTo>
                  <a:pt x="749274" y="290842"/>
                </a:lnTo>
                <a:lnTo>
                  <a:pt x="792937" y="265366"/>
                </a:lnTo>
                <a:lnTo>
                  <a:pt x="837844" y="241401"/>
                </a:lnTo>
                <a:lnTo>
                  <a:pt x="883983" y="218960"/>
                </a:lnTo>
                <a:lnTo>
                  <a:pt x="931341" y="198094"/>
                </a:lnTo>
                <a:lnTo>
                  <a:pt x="979893" y="178854"/>
                </a:lnTo>
                <a:lnTo>
                  <a:pt x="1025347" y="162750"/>
                </a:lnTo>
                <a:lnTo>
                  <a:pt x="1070991" y="148374"/>
                </a:lnTo>
                <a:lnTo>
                  <a:pt x="1116799" y="135737"/>
                </a:lnTo>
                <a:lnTo>
                  <a:pt x="1162710" y="124815"/>
                </a:lnTo>
                <a:lnTo>
                  <a:pt x="1208697" y="115582"/>
                </a:lnTo>
                <a:lnTo>
                  <a:pt x="1254734" y="108026"/>
                </a:lnTo>
                <a:lnTo>
                  <a:pt x="1300759" y="102133"/>
                </a:lnTo>
                <a:lnTo>
                  <a:pt x="1346758" y="97878"/>
                </a:lnTo>
                <a:lnTo>
                  <a:pt x="1392694" y="95250"/>
                </a:lnTo>
                <a:lnTo>
                  <a:pt x="1438503" y="94221"/>
                </a:lnTo>
                <a:lnTo>
                  <a:pt x="1484172" y="94792"/>
                </a:lnTo>
                <a:lnTo>
                  <a:pt x="1529664" y="96939"/>
                </a:lnTo>
                <a:lnTo>
                  <a:pt x="1574927" y="100634"/>
                </a:lnTo>
                <a:lnTo>
                  <a:pt x="1619935" y="105867"/>
                </a:lnTo>
                <a:lnTo>
                  <a:pt x="1664652" y="112623"/>
                </a:lnTo>
                <a:lnTo>
                  <a:pt x="1709026" y="120878"/>
                </a:lnTo>
                <a:lnTo>
                  <a:pt x="1753031" y="130632"/>
                </a:lnTo>
                <a:lnTo>
                  <a:pt x="1796630" y="141846"/>
                </a:lnTo>
                <a:lnTo>
                  <a:pt x="1839785" y="154520"/>
                </a:lnTo>
                <a:lnTo>
                  <a:pt x="1882457" y="168617"/>
                </a:lnTo>
                <a:lnTo>
                  <a:pt x="1924608" y="184137"/>
                </a:lnTo>
                <a:lnTo>
                  <a:pt x="1966214" y="201053"/>
                </a:lnTo>
                <a:lnTo>
                  <a:pt x="2007209" y="219367"/>
                </a:lnTo>
                <a:lnTo>
                  <a:pt x="2047582" y="239026"/>
                </a:lnTo>
                <a:lnTo>
                  <a:pt x="2087283" y="260045"/>
                </a:lnTo>
                <a:lnTo>
                  <a:pt x="2126272" y="282397"/>
                </a:lnTo>
                <a:lnTo>
                  <a:pt x="2164524" y="306057"/>
                </a:lnTo>
                <a:lnTo>
                  <a:pt x="2201989" y="331012"/>
                </a:lnTo>
                <a:lnTo>
                  <a:pt x="2238641" y="357251"/>
                </a:lnTo>
                <a:lnTo>
                  <a:pt x="2274430" y="384746"/>
                </a:lnTo>
                <a:lnTo>
                  <a:pt x="2309330" y="413486"/>
                </a:lnTo>
                <a:lnTo>
                  <a:pt x="2343302" y="443458"/>
                </a:lnTo>
                <a:lnTo>
                  <a:pt x="2376309" y="474637"/>
                </a:lnTo>
                <a:lnTo>
                  <a:pt x="2408301" y="507009"/>
                </a:lnTo>
                <a:lnTo>
                  <a:pt x="2439263" y="540562"/>
                </a:lnTo>
                <a:lnTo>
                  <a:pt x="2469134" y="575259"/>
                </a:lnTo>
                <a:lnTo>
                  <a:pt x="2497899" y="611111"/>
                </a:lnTo>
                <a:lnTo>
                  <a:pt x="2525496" y="648081"/>
                </a:lnTo>
                <a:lnTo>
                  <a:pt x="2551912" y="686155"/>
                </a:lnTo>
                <a:lnTo>
                  <a:pt x="2577096" y="725309"/>
                </a:lnTo>
                <a:lnTo>
                  <a:pt x="2577541" y="726084"/>
                </a:lnTo>
                <a:lnTo>
                  <a:pt x="2397188" y="648881"/>
                </a:lnTo>
                <a:lnTo>
                  <a:pt x="2476868" y="791527"/>
                </a:lnTo>
                <a:lnTo>
                  <a:pt x="2684843" y="944816"/>
                </a:lnTo>
                <a:lnTo>
                  <a:pt x="2701696" y="665949"/>
                </a:lnTo>
                <a:close/>
              </a:path>
            </a:pathLst>
          </a:custGeom>
          <a:solidFill>
            <a:srgbClr val="2987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8769" y="2429442"/>
            <a:ext cx="304800" cy="421640"/>
          </a:xfrm>
          <a:custGeom>
            <a:avLst/>
            <a:gdLst/>
            <a:ahLst/>
            <a:cxnLst/>
            <a:rect l="l" t="t" r="r" b="b"/>
            <a:pathLst>
              <a:path w="304800" h="421639">
                <a:moveTo>
                  <a:pt x="15779" y="0"/>
                </a:moveTo>
                <a:lnTo>
                  <a:pt x="0" y="278933"/>
                </a:lnTo>
                <a:lnTo>
                  <a:pt x="80228" y="421272"/>
                </a:lnTo>
                <a:lnTo>
                  <a:pt x="110426" y="212612"/>
                </a:lnTo>
                <a:lnTo>
                  <a:pt x="304567" y="294822"/>
                </a:lnTo>
                <a:lnTo>
                  <a:pt x="224341" y="152485"/>
                </a:lnTo>
                <a:lnTo>
                  <a:pt x="15779" y="0"/>
                </a:lnTo>
                <a:close/>
              </a:path>
            </a:pathLst>
          </a:custGeom>
          <a:solidFill>
            <a:srgbClr val="22920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780247" y="713146"/>
            <a:ext cx="2036445" cy="2503805"/>
            <a:chOff x="3780247" y="713146"/>
            <a:chExt cx="2036445" cy="2503805"/>
          </a:xfrm>
        </p:grpSpPr>
        <p:sp>
          <p:nvSpPr>
            <p:cNvPr id="10" name="object 10"/>
            <p:cNvSpPr/>
            <p:nvPr/>
          </p:nvSpPr>
          <p:spPr>
            <a:xfrm>
              <a:off x="4160612" y="2622952"/>
              <a:ext cx="1069340" cy="594360"/>
            </a:xfrm>
            <a:custGeom>
              <a:avLst/>
              <a:gdLst/>
              <a:ahLst/>
              <a:cxnLst/>
              <a:rect l="l" t="t" r="r" b="b"/>
              <a:pathLst>
                <a:path w="1069339" h="594360">
                  <a:moveTo>
                    <a:pt x="440769" y="0"/>
                  </a:moveTo>
                  <a:lnTo>
                    <a:pt x="379545" y="2950"/>
                  </a:lnTo>
                  <a:lnTo>
                    <a:pt x="320652" y="10624"/>
                  </a:lnTo>
                  <a:lnTo>
                    <a:pt x="263926" y="25320"/>
                  </a:lnTo>
                  <a:lnTo>
                    <a:pt x="211558" y="43491"/>
                  </a:lnTo>
                  <a:lnTo>
                    <a:pt x="163666" y="66648"/>
                  </a:lnTo>
                  <a:lnTo>
                    <a:pt x="121511" y="92139"/>
                  </a:lnTo>
                  <a:lnTo>
                    <a:pt x="85768" y="118374"/>
                  </a:lnTo>
                  <a:lnTo>
                    <a:pt x="56358" y="147014"/>
                  </a:lnTo>
                  <a:lnTo>
                    <a:pt x="24392" y="182816"/>
                  </a:lnTo>
                  <a:lnTo>
                    <a:pt x="16870" y="193070"/>
                  </a:lnTo>
                  <a:lnTo>
                    <a:pt x="10715" y="201348"/>
                  </a:lnTo>
                  <a:lnTo>
                    <a:pt x="3422" y="211534"/>
                  </a:lnTo>
                  <a:lnTo>
                    <a:pt x="0" y="217784"/>
                  </a:lnTo>
                  <a:lnTo>
                    <a:pt x="15000" y="231885"/>
                  </a:lnTo>
                  <a:lnTo>
                    <a:pt x="22822" y="238850"/>
                  </a:lnTo>
                  <a:lnTo>
                    <a:pt x="32096" y="247481"/>
                  </a:lnTo>
                  <a:lnTo>
                    <a:pt x="42586" y="256959"/>
                  </a:lnTo>
                  <a:lnTo>
                    <a:pt x="54058" y="266466"/>
                  </a:lnTo>
                  <a:lnTo>
                    <a:pt x="69560" y="279877"/>
                  </a:lnTo>
                  <a:lnTo>
                    <a:pt x="108153" y="313198"/>
                  </a:lnTo>
                  <a:lnTo>
                    <a:pt x="123315" y="326546"/>
                  </a:lnTo>
                  <a:lnTo>
                    <a:pt x="138853" y="339835"/>
                  </a:lnTo>
                  <a:lnTo>
                    <a:pt x="204403" y="393233"/>
                  </a:lnTo>
                  <a:lnTo>
                    <a:pt x="238934" y="419478"/>
                  </a:lnTo>
                  <a:lnTo>
                    <a:pt x="274734" y="445088"/>
                  </a:lnTo>
                  <a:lnTo>
                    <a:pt x="311870" y="468867"/>
                  </a:lnTo>
                  <a:lnTo>
                    <a:pt x="350393" y="491358"/>
                  </a:lnTo>
                  <a:lnTo>
                    <a:pt x="390332" y="511668"/>
                  </a:lnTo>
                  <a:lnTo>
                    <a:pt x="431794" y="529878"/>
                  </a:lnTo>
                  <a:lnTo>
                    <a:pt x="474695" y="545971"/>
                  </a:lnTo>
                  <a:lnTo>
                    <a:pt x="518966" y="560087"/>
                  </a:lnTo>
                  <a:lnTo>
                    <a:pt x="564339" y="571911"/>
                  </a:lnTo>
                  <a:lnTo>
                    <a:pt x="610802" y="581224"/>
                  </a:lnTo>
                  <a:lnTo>
                    <a:pt x="657973" y="588068"/>
                  </a:lnTo>
                  <a:lnTo>
                    <a:pt x="705632" y="592184"/>
                  </a:lnTo>
                  <a:lnTo>
                    <a:pt x="753325" y="593908"/>
                  </a:lnTo>
                  <a:lnTo>
                    <a:pt x="777052" y="593763"/>
                  </a:lnTo>
                  <a:lnTo>
                    <a:pt x="823658" y="592437"/>
                  </a:lnTo>
                  <a:lnTo>
                    <a:pt x="869018" y="588935"/>
                  </a:lnTo>
                  <a:lnTo>
                    <a:pt x="912236" y="583886"/>
                  </a:lnTo>
                  <a:lnTo>
                    <a:pt x="952426" y="577683"/>
                  </a:lnTo>
                  <a:lnTo>
                    <a:pt x="1005558" y="566736"/>
                  </a:lnTo>
                  <a:lnTo>
                    <a:pt x="1017448" y="564385"/>
                  </a:lnTo>
                  <a:lnTo>
                    <a:pt x="1028448" y="561723"/>
                  </a:lnTo>
                  <a:lnTo>
                    <a:pt x="1047569" y="556570"/>
                  </a:lnTo>
                  <a:lnTo>
                    <a:pt x="1038338" y="548988"/>
                  </a:lnTo>
                  <a:lnTo>
                    <a:pt x="1006433" y="523615"/>
                  </a:lnTo>
                  <a:lnTo>
                    <a:pt x="970772" y="496522"/>
                  </a:lnTo>
                  <a:lnTo>
                    <a:pt x="930751" y="467699"/>
                  </a:lnTo>
                  <a:lnTo>
                    <a:pt x="887162" y="438071"/>
                  </a:lnTo>
                  <a:lnTo>
                    <a:pt x="840794" y="408566"/>
                  </a:lnTo>
                  <a:lnTo>
                    <a:pt x="792439" y="380112"/>
                  </a:lnTo>
                  <a:lnTo>
                    <a:pt x="730471" y="347292"/>
                  </a:lnTo>
                  <a:lnTo>
                    <a:pt x="668809" y="318781"/>
                  </a:lnTo>
                  <a:lnTo>
                    <a:pt x="609442" y="296246"/>
                  </a:lnTo>
                  <a:lnTo>
                    <a:pt x="554797" y="279877"/>
                  </a:lnTo>
                  <a:lnTo>
                    <a:pt x="497296" y="268222"/>
                  </a:lnTo>
                  <a:lnTo>
                    <a:pt x="478717" y="266377"/>
                  </a:lnTo>
                  <a:lnTo>
                    <a:pt x="438179" y="262583"/>
                  </a:lnTo>
                  <a:lnTo>
                    <a:pt x="959584" y="262583"/>
                  </a:lnTo>
                  <a:lnTo>
                    <a:pt x="938272" y="234682"/>
                  </a:lnTo>
                  <a:lnTo>
                    <a:pt x="901181" y="193756"/>
                  </a:lnTo>
                  <a:lnTo>
                    <a:pt x="859332" y="155426"/>
                  </a:lnTo>
                  <a:lnTo>
                    <a:pt x="813326" y="119832"/>
                  </a:lnTo>
                  <a:lnTo>
                    <a:pt x="763022" y="88209"/>
                  </a:lnTo>
                  <a:lnTo>
                    <a:pt x="709254" y="60789"/>
                  </a:lnTo>
                  <a:lnTo>
                    <a:pt x="652802" y="37603"/>
                  </a:lnTo>
                  <a:lnTo>
                    <a:pt x="593400" y="20216"/>
                  </a:lnTo>
                  <a:lnTo>
                    <a:pt x="533026" y="7435"/>
                  </a:lnTo>
                  <a:lnTo>
                    <a:pt x="471379" y="1196"/>
                  </a:lnTo>
                  <a:lnTo>
                    <a:pt x="440769" y="0"/>
                  </a:lnTo>
                  <a:close/>
                </a:path>
                <a:path w="1069339" h="594360">
                  <a:moveTo>
                    <a:pt x="959584" y="262583"/>
                  </a:moveTo>
                  <a:lnTo>
                    <a:pt x="438179" y="262583"/>
                  </a:lnTo>
                  <a:lnTo>
                    <a:pt x="478936" y="263162"/>
                  </a:lnTo>
                  <a:lnTo>
                    <a:pt x="488001" y="263173"/>
                  </a:lnTo>
                  <a:lnTo>
                    <a:pt x="497810" y="263558"/>
                  </a:lnTo>
                  <a:lnTo>
                    <a:pt x="556796" y="270804"/>
                  </a:lnTo>
                  <a:lnTo>
                    <a:pt x="613286" y="283036"/>
                  </a:lnTo>
                  <a:lnTo>
                    <a:pt x="675478" y="301026"/>
                  </a:lnTo>
                  <a:lnTo>
                    <a:pt x="740340" y="325050"/>
                  </a:lnTo>
                  <a:lnTo>
                    <a:pt x="806016" y="353338"/>
                  </a:lnTo>
                  <a:lnTo>
                    <a:pt x="857568" y="378510"/>
                  </a:lnTo>
                  <a:lnTo>
                    <a:pt x="907197" y="404879"/>
                  </a:lnTo>
                  <a:lnTo>
                    <a:pt x="954029" y="431578"/>
                  </a:lnTo>
                  <a:lnTo>
                    <a:pt x="997191" y="457743"/>
                  </a:lnTo>
                  <a:lnTo>
                    <a:pt x="1035810" y="482507"/>
                  </a:lnTo>
                  <a:lnTo>
                    <a:pt x="1069283" y="505150"/>
                  </a:lnTo>
                  <a:lnTo>
                    <a:pt x="1068064" y="498393"/>
                  </a:lnTo>
                  <a:lnTo>
                    <a:pt x="1066582" y="491334"/>
                  </a:lnTo>
                  <a:lnTo>
                    <a:pt x="1064818" y="484143"/>
                  </a:lnTo>
                  <a:lnTo>
                    <a:pt x="1062718" y="476848"/>
                  </a:lnTo>
                  <a:lnTo>
                    <a:pt x="1058129" y="460174"/>
                  </a:lnTo>
                  <a:lnTo>
                    <a:pt x="1046631" y="422957"/>
                  </a:lnTo>
                  <a:lnTo>
                    <a:pt x="1030624" y="383053"/>
                  </a:lnTo>
                  <a:lnTo>
                    <a:pt x="1010141" y="341218"/>
                  </a:lnTo>
                  <a:lnTo>
                    <a:pt x="970637" y="277054"/>
                  </a:lnTo>
                  <a:lnTo>
                    <a:pt x="959584" y="262583"/>
                  </a:lnTo>
                  <a:close/>
                </a:path>
              </a:pathLst>
            </a:custGeom>
            <a:solidFill>
              <a:srgbClr val="2292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27868" y="713146"/>
              <a:ext cx="698500" cy="1924050"/>
            </a:xfrm>
            <a:custGeom>
              <a:avLst/>
              <a:gdLst/>
              <a:ahLst/>
              <a:cxnLst/>
              <a:rect l="l" t="t" r="r" b="b"/>
              <a:pathLst>
                <a:path w="698500" h="1924050">
                  <a:moveTo>
                    <a:pt x="498205" y="0"/>
                  </a:moveTo>
                  <a:lnTo>
                    <a:pt x="0" y="307957"/>
                  </a:lnTo>
                  <a:lnTo>
                    <a:pt x="0" y="1797346"/>
                  </a:lnTo>
                  <a:lnTo>
                    <a:pt x="51263" y="1811585"/>
                  </a:lnTo>
                  <a:lnTo>
                    <a:pt x="101831" y="1828884"/>
                  </a:lnTo>
                  <a:lnTo>
                    <a:pt x="151876" y="1848567"/>
                  </a:lnTo>
                  <a:lnTo>
                    <a:pt x="201570" y="1869960"/>
                  </a:lnTo>
                  <a:lnTo>
                    <a:pt x="251088" y="1892390"/>
                  </a:lnTo>
                  <a:lnTo>
                    <a:pt x="300603" y="1915181"/>
                  </a:lnTo>
                  <a:lnTo>
                    <a:pt x="322771" y="1923484"/>
                  </a:lnTo>
                  <a:lnTo>
                    <a:pt x="322771" y="1131563"/>
                  </a:lnTo>
                  <a:lnTo>
                    <a:pt x="498205" y="1023850"/>
                  </a:lnTo>
                  <a:lnTo>
                    <a:pt x="498205" y="128878"/>
                  </a:lnTo>
                  <a:lnTo>
                    <a:pt x="698186" y="208812"/>
                  </a:lnTo>
                  <a:lnTo>
                    <a:pt x="498205" y="0"/>
                  </a:lnTo>
                  <a:close/>
                </a:path>
              </a:pathLst>
            </a:custGeom>
            <a:solidFill>
              <a:srgbClr val="FEA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3944" y="1043471"/>
              <a:ext cx="532484" cy="17019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80247" y="1154300"/>
              <a:ext cx="876935" cy="1346835"/>
            </a:xfrm>
            <a:custGeom>
              <a:avLst/>
              <a:gdLst/>
              <a:ahLst/>
              <a:cxnLst/>
              <a:rect l="l" t="t" r="r" b="b"/>
              <a:pathLst>
                <a:path w="876935" h="1346835">
                  <a:moveTo>
                    <a:pt x="436721" y="0"/>
                  </a:moveTo>
                  <a:lnTo>
                    <a:pt x="417520" y="46148"/>
                  </a:lnTo>
                  <a:lnTo>
                    <a:pt x="396203" y="91094"/>
                  </a:lnTo>
                  <a:lnTo>
                    <a:pt x="372972" y="135007"/>
                  </a:lnTo>
                  <a:lnTo>
                    <a:pt x="348142" y="178058"/>
                  </a:lnTo>
                  <a:lnTo>
                    <a:pt x="322031" y="220417"/>
                  </a:lnTo>
                  <a:lnTo>
                    <a:pt x="294955" y="262254"/>
                  </a:lnTo>
                  <a:lnTo>
                    <a:pt x="267230" y="303738"/>
                  </a:lnTo>
                  <a:lnTo>
                    <a:pt x="211102" y="386332"/>
                  </a:lnTo>
                  <a:lnTo>
                    <a:pt x="183332" y="427780"/>
                  </a:lnTo>
                  <a:lnTo>
                    <a:pt x="156179" y="469557"/>
                  </a:lnTo>
                  <a:lnTo>
                    <a:pt x="129961" y="511833"/>
                  </a:lnTo>
                  <a:lnTo>
                    <a:pt x="104994" y="554776"/>
                  </a:lnTo>
                  <a:lnTo>
                    <a:pt x="81595" y="598558"/>
                  </a:lnTo>
                  <a:lnTo>
                    <a:pt x="60080" y="643349"/>
                  </a:lnTo>
                  <a:lnTo>
                    <a:pt x="40765" y="689319"/>
                  </a:lnTo>
                  <a:lnTo>
                    <a:pt x="23968" y="736637"/>
                  </a:lnTo>
                  <a:lnTo>
                    <a:pt x="11947" y="780681"/>
                  </a:lnTo>
                  <a:lnTo>
                    <a:pt x="4017" y="824823"/>
                  </a:lnTo>
                  <a:lnTo>
                    <a:pt x="71" y="868808"/>
                  </a:lnTo>
                  <a:lnTo>
                    <a:pt x="0" y="912383"/>
                  </a:lnTo>
                  <a:lnTo>
                    <a:pt x="3693" y="955294"/>
                  </a:lnTo>
                  <a:lnTo>
                    <a:pt x="11042" y="997287"/>
                  </a:lnTo>
                  <a:lnTo>
                    <a:pt x="21937" y="1038109"/>
                  </a:lnTo>
                  <a:lnTo>
                    <a:pt x="36271" y="1077505"/>
                  </a:lnTo>
                  <a:lnTo>
                    <a:pt x="53933" y="1115223"/>
                  </a:lnTo>
                  <a:lnTo>
                    <a:pt x="74814" y="1151008"/>
                  </a:lnTo>
                  <a:lnTo>
                    <a:pt x="98805" y="1184606"/>
                  </a:lnTo>
                  <a:lnTo>
                    <a:pt x="125798" y="1215765"/>
                  </a:lnTo>
                  <a:lnTo>
                    <a:pt x="155682" y="1244230"/>
                  </a:lnTo>
                  <a:lnTo>
                    <a:pt x="188350" y="1269747"/>
                  </a:lnTo>
                  <a:lnTo>
                    <a:pt x="223691" y="1292063"/>
                  </a:lnTo>
                  <a:lnTo>
                    <a:pt x="261596" y="1310924"/>
                  </a:lnTo>
                  <a:lnTo>
                    <a:pt x="301957" y="1326077"/>
                  </a:lnTo>
                  <a:lnTo>
                    <a:pt x="344664" y="1337268"/>
                  </a:lnTo>
                  <a:lnTo>
                    <a:pt x="389608" y="1344242"/>
                  </a:lnTo>
                  <a:lnTo>
                    <a:pt x="436681" y="1346747"/>
                  </a:lnTo>
                  <a:lnTo>
                    <a:pt x="484394" y="1344004"/>
                  </a:lnTo>
                  <a:lnTo>
                    <a:pt x="530255" y="1336508"/>
                  </a:lnTo>
                  <a:lnTo>
                    <a:pt x="574084" y="1324529"/>
                  </a:lnTo>
                  <a:lnTo>
                    <a:pt x="615699" y="1308337"/>
                  </a:lnTo>
                  <a:lnTo>
                    <a:pt x="654919" y="1288203"/>
                  </a:lnTo>
                  <a:lnTo>
                    <a:pt x="691563" y="1264397"/>
                  </a:lnTo>
                  <a:lnTo>
                    <a:pt x="725450" y="1237190"/>
                  </a:lnTo>
                  <a:lnTo>
                    <a:pt x="756397" y="1206852"/>
                  </a:lnTo>
                  <a:lnTo>
                    <a:pt x="784225" y="1173654"/>
                  </a:lnTo>
                  <a:lnTo>
                    <a:pt x="800576" y="1149796"/>
                  </a:lnTo>
                  <a:lnTo>
                    <a:pt x="718603" y="1149796"/>
                  </a:lnTo>
                  <a:lnTo>
                    <a:pt x="721816" y="1144254"/>
                  </a:lnTo>
                  <a:lnTo>
                    <a:pt x="437025" y="1144254"/>
                  </a:lnTo>
                  <a:lnTo>
                    <a:pt x="389750" y="1140957"/>
                  </a:lnTo>
                  <a:lnTo>
                    <a:pt x="345395" y="1131744"/>
                  </a:lnTo>
                  <a:lnTo>
                    <a:pt x="304113" y="1117049"/>
                  </a:lnTo>
                  <a:lnTo>
                    <a:pt x="266230" y="1097395"/>
                  </a:lnTo>
                  <a:lnTo>
                    <a:pt x="231814" y="1073172"/>
                  </a:lnTo>
                  <a:lnTo>
                    <a:pt x="201103" y="1044859"/>
                  </a:lnTo>
                  <a:lnTo>
                    <a:pt x="174286" y="1012899"/>
                  </a:lnTo>
                  <a:lnTo>
                    <a:pt x="151582" y="977785"/>
                  </a:lnTo>
                  <a:lnTo>
                    <a:pt x="133165" y="939938"/>
                  </a:lnTo>
                  <a:lnTo>
                    <a:pt x="119238" y="899825"/>
                  </a:lnTo>
                  <a:lnTo>
                    <a:pt x="109998" y="857904"/>
                  </a:lnTo>
                  <a:lnTo>
                    <a:pt x="105641" y="814631"/>
                  </a:lnTo>
                  <a:lnTo>
                    <a:pt x="106363" y="770461"/>
                  </a:lnTo>
                  <a:lnTo>
                    <a:pt x="112361" y="725851"/>
                  </a:lnTo>
                  <a:lnTo>
                    <a:pt x="123830" y="681259"/>
                  </a:lnTo>
                  <a:lnTo>
                    <a:pt x="140896" y="634503"/>
                  </a:lnTo>
                  <a:lnTo>
                    <a:pt x="161103" y="589432"/>
                  </a:lnTo>
                  <a:lnTo>
                    <a:pt x="183916" y="545755"/>
                  </a:lnTo>
                  <a:lnTo>
                    <a:pt x="208795" y="503183"/>
                  </a:lnTo>
                  <a:lnTo>
                    <a:pt x="235204" y="461429"/>
                  </a:lnTo>
                  <a:lnTo>
                    <a:pt x="262604" y="420203"/>
                  </a:lnTo>
                  <a:lnTo>
                    <a:pt x="318229" y="338179"/>
                  </a:lnTo>
                  <a:lnTo>
                    <a:pt x="345378" y="296803"/>
                  </a:lnTo>
                  <a:lnTo>
                    <a:pt x="371368" y="254799"/>
                  </a:lnTo>
                  <a:lnTo>
                    <a:pt x="395661" y="211879"/>
                  </a:lnTo>
                  <a:lnTo>
                    <a:pt x="417720" y="167753"/>
                  </a:lnTo>
                  <a:lnTo>
                    <a:pt x="437007" y="122132"/>
                  </a:lnTo>
                  <a:lnTo>
                    <a:pt x="488518" y="122132"/>
                  </a:lnTo>
                  <a:lnTo>
                    <a:pt x="485368" y="116135"/>
                  </a:lnTo>
                  <a:lnTo>
                    <a:pt x="465001" y="72248"/>
                  </a:lnTo>
                  <a:lnTo>
                    <a:pt x="447084" y="27078"/>
                  </a:lnTo>
                  <a:lnTo>
                    <a:pt x="445127" y="20209"/>
                  </a:lnTo>
                  <a:lnTo>
                    <a:pt x="442449" y="13396"/>
                  </a:lnTo>
                  <a:lnTo>
                    <a:pt x="439497" y="6654"/>
                  </a:lnTo>
                  <a:lnTo>
                    <a:pt x="436721" y="0"/>
                  </a:lnTo>
                  <a:close/>
                </a:path>
                <a:path w="876935" h="1346835">
                  <a:moveTo>
                    <a:pt x="866683" y="803589"/>
                  </a:moveTo>
                  <a:lnTo>
                    <a:pt x="821713" y="803589"/>
                  </a:lnTo>
                  <a:lnTo>
                    <a:pt x="830582" y="851346"/>
                  </a:lnTo>
                  <a:lnTo>
                    <a:pt x="832764" y="894992"/>
                  </a:lnTo>
                  <a:lnTo>
                    <a:pt x="828984" y="945761"/>
                  </a:lnTo>
                  <a:lnTo>
                    <a:pt x="818790" y="991323"/>
                  </a:lnTo>
                  <a:lnTo>
                    <a:pt x="802518" y="1035056"/>
                  </a:lnTo>
                  <a:lnTo>
                    <a:pt x="780305" y="1076412"/>
                  </a:lnTo>
                  <a:lnTo>
                    <a:pt x="752287" y="1114841"/>
                  </a:lnTo>
                  <a:lnTo>
                    <a:pt x="718603" y="1149796"/>
                  </a:lnTo>
                  <a:lnTo>
                    <a:pt x="800576" y="1149796"/>
                  </a:lnTo>
                  <a:lnTo>
                    <a:pt x="829797" y="1099760"/>
                  </a:lnTo>
                  <a:lnTo>
                    <a:pt x="847178" y="1059605"/>
                  </a:lnTo>
                  <a:lnTo>
                    <a:pt x="860714" y="1017672"/>
                  </a:lnTo>
                  <a:lnTo>
                    <a:pt x="870225" y="974230"/>
                  </a:lnTo>
                  <a:lnTo>
                    <a:pt x="875528" y="929552"/>
                  </a:lnTo>
                  <a:lnTo>
                    <a:pt x="876444" y="883907"/>
                  </a:lnTo>
                  <a:lnTo>
                    <a:pt x="872789" y="837566"/>
                  </a:lnTo>
                  <a:lnTo>
                    <a:pt x="866683" y="803589"/>
                  </a:lnTo>
                  <a:close/>
                </a:path>
                <a:path w="876935" h="1346835">
                  <a:moveTo>
                    <a:pt x="488518" y="122132"/>
                  </a:moveTo>
                  <a:lnTo>
                    <a:pt x="437007" y="122132"/>
                  </a:lnTo>
                  <a:lnTo>
                    <a:pt x="439583" y="128847"/>
                  </a:lnTo>
                  <a:lnTo>
                    <a:pt x="443454" y="135783"/>
                  </a:lnTo>
                  <a:lnTo>
                    <a:pt x="444915" y="142797"/>
                  </a:lnTo>
                  <a:lnTo>
                    <a:pt x="462751" y="186683"/>
                  </a:lnTo>
                  <a:lnTo>
                    <a:pt x="483536" y="229025"/>
                  </a:lnTo>
                  <a:lnTo>
                    <a:pt x="506717" y="270113"/>
                  </a:lnTo>
                  <a:lnTo>
                    <a:pt x="531742" y="310237"/>
                  </a:lnTo>
                  <a:lnTo>
                    <a:pt x="558055" y="349687"/>
                  </a:lnTo>
                  <a:lnTo>
                    <a:pt x="585105" y="388755"/>
                  </a:lnTo>
                  <a:lnTo>
                    <a:pt x="612372" y="427780"/>
                  </a:lnTo>
                  <a:lnTo>
                    <a:pt x="639200" y="466904"/>
                  </a:lnTo>
                  <a:lnTo>
                    <a:pt x="665139" y="506565"/>
                  </a:lnTo>
                  <a:lnTo>
                    <a:pt x="689600" y="547005"/>
                  </a:lnTo>
                  <a:lnTo>
                    <a:pt x="712031" y="588515"/>
                  </a:lnTo>
                  <a:lnTo>
                    <a:pt x="731878" y="631384"/>
                  </a:lnTo>
                  <a:lnTo>
                    <a:pt x="748588" y="675903"/>
                  </a:lnTo>
                  <a:lnTo>
                    <a:pt x="761608" y="722362"/>
                  </a:lnTo>
                  <a:lnTo>
                    <a:pt x="769139" y="767942"/>
                  </a:lnTo>
                  <a:lnTo>
                    <a:pt x="770775" y="812891"/>
                  </a:lnTo>
                  <a:lnTo>
                    <a:pt x="766809" y="856772"/>
                  </a:lnTo>
                  <a:lnTo>
                    <a:pt x="757533" y="899150"/>
                  </a:lnTo>
                  <a:lnTo>
                    <a:pt x="743239" y="939588"/>
                  </a:lnTo>
                  <a:lnTo>
                    <a:pt x="724220" y="977650"/>
                  </a:lnTo>
                  <a:lnTo>
                    <a:pt x="700758" y="1012911"/>
                  </a:lnTo>
                  <a:lnTo>
                    <a:pt x="673175" y="1044900"/>
                  </a:lnTo>
                  <a:lnTo>
                    <a:pt x="641733" y="1073216"/>
                  </a:lnTo>
                  <a:lnTo>
                    <a:pt x="606735" y="1097411"/>
                  </a:lnTo>
                  <a:lnTo>
                    <a:pt x="568410" y="1117071"/>
                  </a:lnTo>
                  <a:lnTo>
                    <a:pt x="527239" y="1131692"/>
                  </a:lnTo>
                  <a:lnTo>
                    <a:pt x="483326" y="1140906"/>
                  </a:lnTo>
                  <a:lnTo>
                    <a:pt x="437025" y="1144254"/>
                  </a:lnTo>
                  <a:lnTo>
                    <a:pt x="721816" y="1144254"/>
                  </a:lnTo>
                  <a:lnTo>
                    <a:pt x="741797" y="1109790"/>
                  </a:lnTo>
                  <a:lnTo>
                    <a:pt x="763211" y="1069811"/>
                  </a:lnTo>
                  <a:lnTo>
                    <a:pt x="782481" y="1028735"/>
                  </a:lnTo>
                  <a:lnTo>
                    <a:pt x="799248" y="985440"/>
                  </a:lnTo>
                  <a:lnTo>
                    <a:pt x="808747" y="940000"/>
                  </a:lnTo>
                  <a:lnTo>
                    <a:pt x="814988" y="894992"/>
                  </a:lnTo>
                  <a:lnTo>
                    <a:pt x="818974" y="849746"/>
                  </a:lnTo>
                  <a:lnTo>
                    <a:pt x="821713" y="803589"/>
                  </a:lnTo>
                  <a:lnTo>
                    <a:pt x="866683" y="803589"/>
                  </a:lnTo>
                  <a:lnTo>
                    <a:pt x="851488" y="742950"/>
                  </a:lnTo>
                  <a:lnTo>
                    <a:pt x="835551" y="696699"/>
                  </a:lnTo>
                  <a:lnTo>
                    <a:pt x="816917" y="651866"/>
                  </a:lnTo>
                  <a:lnTo>
                    <a:pt x="795930" y="608270"/>
                  </a:lnTo>
                  <a:lnTo>
                    <a:pt x="772932" y="565732"/>
                  </a:lnTo>
                  <a:lnTo>
                    <a:pt x="748266" y="524072"/>
                  </a:lnTo>
                  <a:lnTo>
                    <a:pt x="722276" y="483109"/>
                  </a:lnTo>
                  <a:lnTo>
                    <a:pt x="695304" y="442664"/>
                  </a:lnTo>
                  <a:lnTo>
                    <a:pt x="667694" y="402557"/>
                  </a:lnTo>
                  <a:lnTo>
                    <a:pt x="611932" y="322634"/>
                  </a:lnTo>
                  <a:lnTo>
                    <a:pt x="584465" y="282459"/>
                  </a:lnTo>
                  <a:lnTo>
                    <a:pt x="557732" y="241902"/>
                  </a:lnTo>
                  <a:lnTo>
                    <a:pt x="532076" y="200782"/>
                  </a:lnTo>
                  <a:lnTo>
                    <a:pt x="507840" y="158920"/>
                  </a:lnTo>
                  <a:lnTo>
                    <a:pt x="488518" y="122132"/>
                  </a:lnTo>
                  <a:close/>
                </a:path>
              </a:pathLst>
            </a:custGeom>
            <a:solidFill>
              <a:srgbClr val="2987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38933" y="1399449"/>
              <a:ext cx="567690" cy="873760"/>
            </a:xfrm>
            <a:custGeom>
              <a:avLst/>
              <a:gdLst/>
              <a:ahLst/>
              <a:cxnLst/>
              <a:rect l="l" t="t" r="r" b="b"/>
              <a:pathLst>
                <a:path w="567689" h="873760">
                  <a:moveTo>
                    <a:pt x="283077" y="0"/>
                  </a:moveTo>
                  <a:lnTo>
                    <a:pt x="263330" y="45918"/>
                  </a:lnTo>
                  <a:lnTo>
                    <a:pt x="240394" y="90116"/>
                  </a:lnTo>
                  <a:lnTo>
                    <a:pt x="215027" y="133002"/>
                  </a:lnTo>
                  <a:lnTo>
                    <a:pt x="187873" y="175150"/>
                  </a:lnTo>
                  <a:lnTo>
                    <a:pt x="160029" y="216465"/>
                  </a:lnTo>
                  <a:lnTo>
                    <a:pt x="131915" y="257856"/>
                  </a:lnTo>
                  <a:lnTo>
                    <a:pt x="104401" y="299564"/>
                  </a:lnTo>
                  <a:lnTo>
                    <a:pt x="78246" y="341997"/>
                  </a:lnTo>
                  <a:lnTo>
                    <a:pt x="54207" y="385560"/>
                  </a:lnTo>
                  <a:lnTo>
                    <a:pt x="33042" y="430661"/>
                  </a:lnTo>
                  <a:lnTo>
                    <a:pt x="15510" y="477709"/>
                  </a:lnTo>
                  <a:lnTo>
                    <a:pt x="4620" y="521680"/>
                  </a:lnTo>
                  <a:lnTo>
                    <a:pt x="124" y="563697"/>
                  </a:lnTo>
                  <a:lnTo>
                    <a:pt x="0" y="568328"/>
                  </a:lnTo>
                  <a:lnTo>
                    <a:pt x="1155" y="608839"/>
                  </a:lnTo>
                  <a:lnTo>
                    <a:pt x="8064" y="650830"/>
                  </a:lnTo>
                  <a:lnTo>
                    <a:pt x="20390" y="690964"/>
                  </a:lnTo>
                  <a:lnTo>
                    <a:pt x="37875" y="728640"/>
                  </a:lnTo>
                  <a:lnTo>
                    <a:pt x="60263" y="763261"/>
                  </a:lnTo>
                  <a:lnTo>
                    <a:pt x="87294" y="794227"/>
                  </a:lnTo>
                  <a:lnTo>
                    <a:pt x="118712" y="820939"/>
                  </a:lnTo>
                  <a:lnTo>
                    <a:pt x="154259" y="842799"/>
                  </a:lnTo>
                  <a:lnTo>
                    <a:pt x="193677" y="859208"/>
                  </a:lnTo>
                  <a:lnTo>
                    <a:pt x="236708" y="869566"/>
                  </a:lnTo>
                  <a:lnTo>
                    <a:pt x="283095" y="873275"/>
                  </a:lnTo>
                  <a:lnTo>
                    <a:pt x="329052" y="869442"/>
                  </a:lnTo>
                  <a:lnTo>
                    <a:pt x="372176" y="858871"/>
                  </a:lnTo>
                  <a:lnTo>
                    <a:pt x="378811" y="856090"/>
                  </a:lnTo>
                  <a:lnTo>
                    <a:pt x="279813" y="856090"/>
                  </a:lnTo>
                  <a:lnTo>
                    <a:pt x="233588" y="851210"/>
                  </a:lnTo>
                  <a:lnTo>
                    <a:pt x="191471" y="837116"/>
                  </a:lnTo>
                  <a:lnTo>
                    <a:pt x="156446" y="813220"/>
                  </a:lnTo>
                  <a:lnTo>
                    <a:pt x="415047" y="813220"/>
                  </a:lnTo>
                  <a:lnTo>
                    <a:pt x="446143" y="795209"/>
                  </a:lnTo>
                  <a:lnTo>
                    <a:pt x="477561" y="795209"/>
                  </a:lnTo>
                  <a:lnTo>
                    <a:pt x="480589" y="792652"/>
                  </a:lnTo>
                  <a:lnTo>
                    <a:pt x="508418" y="761051"/>
                  </a:lnTo>
                  <a:lnTo>
                    <a:pt x="511573" y="756200"/>
                  </a:lnTo>
                  <a:lnTo>
                    <a:pt x="251210" y="756200"/>
                  </a:lnTo>
                  <a:lnTo>
                    <a:pt x="209830" y="751493"/>
                  </a:lnTo>
                  <a:lnTo>
                    <a:pt x="171490" y="741331"/>
                  </a:lnTo>
                  <a:lnTo>
                    <a:pt x="108480" y="706739"/>
                  </a:lnTo>
                  <a:lnTo>
                    <a:pt x="71271" y="656629"/>
                  </a:lnTo>
                  <a:lnTo>
                    <a:pt x="60850" y="619020"/>
                  </a:lnTo>
                  <a:lnTo>
                    <a:pt x="56076" y="583533"/>
                  </a:lnTo>
                  <a:lnTo>
                    <a:pt x="56415" y="549616"/>
                  </a:lnTo>
                  <a:lnTo>
                    <a:pt x="70297" y="484277"/>
                  </a:lnTo>
                  <a:lnTo>
                    <a:pt x="98222" y="418584"/>
                  </a:lnTo>
                  <a:lnTo>
                    <a:pt x="116116" y="384221"/>
                  </a:lnTo>
                  <a:lnTo>
                    <a:pt x="157092" y="309703"/>
                  </a:lnTo>
                  <a:lnTo>
                    <a:pt x="179107" y="268441"/>
                  </a:lnTo>
                  <a:lnTo>
                    <a:pt x="201427" y="223775"/>
                  </a:lnTo>
                  <a:lnTo>
                    <a:pt x="223585" y="174982"/>
                  </a:lnTo>
                  <a:lnTo>
                    <a:pt x="244846" y="122014"/>
                  </a:lnTo>
                  <a:lnTo>
                    <a:pt x="264877" y="63815"/>
                  </a:lnTo>
                  <a:lnTo>
                    <a:pt x="283077" y="0"/>
                  </a:lnTo>
                  <a:close/>
                </a:path>
                <a:path w="567689" h="873760">
                  <a:moveTo>
                    <a:pt x="477561" y="795209"/>
                  </a:moveTo>
                  <a:lnTo>
                    <a:pt x="446143" y="795209"/>
                  </a:lnTo>
                  <a:lnTo>
                    <a:pt x="413312" y="821315"/>
                  </a:lnTo>
                  <a:lnTo>
                    <a:pt x="372658" y="840556"/>
                  </a:lnTo>
                  <a:lnTo>
                    <a:pt x="327164" y="852343"/>
                  </a:lnTo>
                  <a:lnTo>
                    <a:pt x="279813" y="856090"/>
                  </a:lnTo>
                  <a:lnTo>
                    <a:pt x="378811" y="856090"/>
                  </a:lnTo>
                  <a:lnTo>
                    <a:pt x="412071" y="842154"/>
                  </a:lnTo>
                  <a:lnTo>
                    <a:pt x="448341" y="819884"/>
                  </a:lnTo>
                  <a:lnTo>
                    <a:pt x="477561" y="795209"/>
                  </a:lnTo>
                  <a:close/>
                </a:path>
                <a:path w="567689" h="873760">
                  <a:moveTo>
                    <a:pt x="415047" y="813220"/>
                  </a:moveTo>
                  <a:lnTo>
                    <a:pt x="156446" y="813220"/>
                  </a:lnTo>
                  <a:lnTo>
                    <a:pt x="200026" y="833962"/>
                  </a:lnTo>
                  <a:lnTo>
                    <a:pt x="250157" y="844079"/>
                  </a:lnTo>
                  <a:lnTo>
                    <a:pt x="303335" y="844418"/>
                  </a:lnTo>
                  <a:lnTo>
                    <a:pt x="356060" y="835822"/>
                  </a:lnTo>
                  <a:lnTo>
                    <a:pt x="404830" y="819137"/>
                  </a:lnTo>
                  <a:lnTo>
                    <a:pt x="415047" y="813220"/>
                  </a:lnTo>
                  <a:close/>
                </a:path>
                <a:path w="567689" h="873760">
                  <a:moveTo>
                    <a:pt x="562219" y="640440"/>
                  </a:moveTo>
                  <a:lnTo>
                    <a:pt x="499719" y="640440"/>
                  </a:lnTo>
                  <a:lnTo>
                    <a:pt x="463956" y="679503"/>
                  </a:lnTo>
                  <a:lnTo>
                    <a:pt x="424416" y="709958"/>
                  </a:lnTo>
                  <a:lnTo>
                    <a:pt x="382234" y="732329"/>
                  </a:lnTo>
                  <a:lnTo>
                    <a:pt x="338549" y="747143"/>
                  </a:lnTo>
                  <a:lnTo>
                    <a:pt x="294495" y="754925"/>
                  </a:lnTo>
                  <a:lnTo>
                    <a:pt x="251210" y="756200"/>
                  </a:lnTo>
                  <a:lnTo>
                    <a:pt x="511573" y="756200"/>
                  </a:lnTo>
                  <a:lnTo>
                    <a:pt x="531432" y="725671"/>
                  </a:lnTo>
                  <a:lnTo>
                    <a:pt x="549235" y="687106"/>
                  </a:lnTo>
                  <a:lnTo>
                    <a:pt x="561429" y="645946"/>
                  </a:lnTo>
                  <a:lnTo>
                    <a:pt x="562219" y="640440"/>
                  </a:lnTo>
                  <a:close/>
                </a:path>
                <a:path w="567689" h="873760">
                  <a:moveTo>
                    <a:pt x="205076" y="563697"/>
                  </a:moveTo>
                  <a:lnTo>
                    <a:pt x="174407" y="568328"/>
                  </a:lnTo>
                  <a:lnTo>
                    <a:pt x="143955" y="581120"/>
                  </a:lnTo>
                  <a:lnTo>
                    <a:pt x="123958" y="602071"/>
                  </a:lnTo>
                  <a:lnTo>
                    <a:pt x="115671" y="623475"/>
                  </a:lnTo>
                  <a:lnTo>
                    <a:pt x="117914" y="644578"/>
                  </a:lnTo>
                  <a:lnTo>
                    <a:pt x="149262" y="682851"/>
                  </a:lnTo>
                  <a:lnTo>
                    <a:pt x="208554" y="710839"/>
                  </a:lnTo>
                  <a:lnTo>
                    <a:pt x="286341" y="722490"/>
                  </a:lnTo>
                  <a:lnTo>
                    <a:pt x="329218" y="720299"/>
                  </a:lnTo>
                  <a:lnTo>
                    <a:pt x="373175" y="711755"/>
                  </a:lnTo>
                  <a:lnTo>
                    <a:pt x="417032" y="696101"/>
                  </a:lnTo>
                  <a:lnTo>
                    <a:pt x="459607" y="672582"/>
                  </a:lnTo>
                  <a:lnTo>
                    <a:pt x="499719" y="640440"/>
                  </a:lnTo>
                  <a:lnTo>
                    <a:pt x="562219" y="640440"/>
                  </a:lnTo>
                  <a:lnTo>
                    <a:pt x="567619" y="602784"/>
                  </a:lnTo>
                  <a:lnTo>
                    <a:pt x="567568" y="591880"/>
                  </a:lnTo>
                  <a:lnTo>
                    <a:pt x="402994" y="591880"/>
                  </a:lnTo>
                  <a:lnTo>
                    <a:pt x="367519" y="590826"/>
                  </a:lnTo>
                  <a:lnTo>
                    <a:pt x="333263" y="585566"/>
                  </a:lnTo>
                  <a:lnTo>
                    <a:pt x="267735" y="570675"/>
                  </a:lnTo>
                  <a:lnTo>
                    <a:pt x="236130" y="565166"/>
                  </a:lnTo>
                  <a:lnTo>
                    <a:pt x="205076" y="563697"/>
                  </a:lnTo>
                  <a:close/>
                </a:path>
                <a:path w="567689" h="873760">
                  <a:moveTo>
                    <a:pt x="560400" y="512822"/>
                  </a:moveTo>
                  <a:lnTo>
                    <a:pt x="518389" y="549200"/>
                  </a:lnTo>
                  <a:lnTo>
                    <a:pt x="478262" y="573128"/>
                  </a:lnTo>
                  <a:lnTo>
                    <a:pt x="439852" y="586668"/>
                  </a:lnTo>
                  <a:lnTo>
                    <a:pt x="402994" y="591880"/>
                  </a:lnTo>
                  <a:lnTo>
                    <a:pt x="567568" y="591880"/>
                  </a:lnTo>
                  <a:lnTo>
                    <a:pt x="567409" y="558212"/>
                  </a:lnTo>
                  <a:lnTo>
                    <a:pt x="560400" y="512822"/>
                  </a:lnTo>
                  <a:close/>
                </a:path>
              </a:pathLst>
            </a:custGeom>
            <a:solidFill>
              <a:srgbClr val="93C0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085284" y="3535469"/>
            <a:ext cx="3844290" cy="29845"/>
          </a:xfrm>
          <a:custGeom>
            <a:avLst/>
            <a:gdLst/>
            <a:ahLst/>
            <a:cxnLst/>
            <a:rect l="l" t="t" r="r" b="b"/>
            <a:pathLst>
              <a:path w="3844290" h="29845">
                <a:moveTo>
                  <a:pt x="3843955" y="0"/>
                </a:moveTo>
                <a:lnTo>
                  <a:pt x="0" y="0"/>
                </a:lnTo>
                <a:lnTo>
                  <a:pt x="0" y="29794"/>
                </a:lnTo>
                <a:lnTo>
                  <a:pt x="3843955" y="29794"/>
                </a:lnTo>
                <a:lnTo>
                  <a:pt x="3843955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0442771" y="4825793"/>
            <a:ext cx="9660890" cy="6054090"/>
            <a:chOff x="10442771" y="4825793"/>
            <a:chExt cx="9660890" cy="6054090"/>
          </a:xfrm>
        </p:grpSpPr>
        <p:sp>
          <p:nvSpPr>
            <p:cNvPr id="17" name="object 17"/>
            <p:cNvSpPr/>
            <p:nvPr/>
          </p:nvSpPr>
          <p:spPr>
            <a:xfrm>
              <a:off x="10442771" y="7976631"/>
              <a:ext cx="5614670" cy="2903220"/>
            </a:xfrm>
            <a:custGeom>
              <a:avLst/>
              <a:gdLst/>
              <a:ahLst/>
              <a:cxnLst/>
              <a:rect l="l" t="t" r="r" b="b"/>
              <a:pathLst>
                <a:path w="5614669" h="2903220">
                  <a:moveTo>
                    <a:pt x="0" y="0"/>
                  </a:moveTo>
                  <a:lnTo>
                    <a:pt x="1793881" y="2903220"/>
                  </a:lnTo>
                  <a:lnTo>
                    <a:pt x="3832386" y="2903220"/>
                  </a:lnTo>
                  <a:lnTo>
                    <a:pt x="5614170" y="1856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CBD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123838" y="6915095"/>
              <a:ext cx="3397885" cy="1955164"/>
            </a:xfrm>
            <a:custGeom>
              <a:avLst/>
              <a:gdLst/>
              <a:ahLst/>
              <a:cxnLst/>
              <a:rect l="l" t="t" r="r" b="b"/>
              <a:pathLst>
                <a:path w="3397884" h="1955165">
                  <a:moveTo>
                    <a:pt x="1501642" y="0"/>
                  </a:moveTo>
                  <a:lnTo>
                    <a:pt x="0" y="298266"/>
                  </a:lnTo>
                  <a:lnTo>
                    <a:pt x="3397349" y="1954808"/>
                  </a:lnTo>
                  <a:lnTo>
                    <a:pt x="1501642" y="0"/>
                  </a:lnTo>
                  <a:close/>
                </a:path>
              </a:pathLst>
            </a:custGeom>
            <a:solidFill>
              <a:srgbClr val="6C79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603128" y="7213361"/>
              <a:ext cx="5921375" cy="2302510"/>
            </a:xfrm>
            <a:custGeom>
              <a:avLst/>
              <a:gdLst/>
              <a:ahLst/>
              <a:cxnLst/>
              <a:rect l="l" t="t" r="r" b="b"/>
              <a:pathLst>
                <a:path w="5921375" h="2302509">
                  <a:moveTo>
                    <a:pt x="2523665" y="0"/>
                  </a:moveTo>
                  <a:lnTo>
                    <a:pt x="0" y="2302238"/>
                  </a:lnTo>
                  <a:lnTo>
                    <a:pt x="5921015" y="1656541"/>
                  </a:lnTo>
                  <a:lnTo>
                    <a:pt x="2523665" y="0"/>
                  </a:lnTo>
                  <a:close/>
                </a:path>
              </a:pathLst>
            </a:custGeom>
            <a:solidFill>
              <a:srgbClr val="B8C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625480" y="4825793"/>
              <a:ext cx="3478529" cy="4044315"/>
            </a:xfrm>
            <a:custGeom>
              <a:avLst/>
              <a:gdLst/>
              <a:ahLst/>
              <a:cxnLst/>
              <a:rect l="l" t="t" r="r" b="b"/>
              <a:pathLst>
                <a:path w="3478530" h="4044315">
                  <a:moveTo>
                    <a:pt x="3478167" y="0"/>
                  </a:moveTo>
                  <a:lnTo>
                    <a:pt x="0" y="2089301"/>
                  </a:lnTo>
                  <a:lnTo>
                    <a:pt x="1895707" y="4044109"/>
                  </a:lnTo>
                  <a:lnTo>
                    <a:pt x="3478167" y="2352273"/>
                  </a:lnTo>
                  <a:lnTo>
                    <a:pt x="3478167" y="0"/>
                  </a:lnTo>
                  <a:close/>
                </a:path>
              </a:pathLst>
            </a:custGeom>
            <a:solidFill>
              <a:srgbClr val="AFD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48" y="6850037"/>
            <a:ext cx="9241790" cy="4189729"/>
            <a:chOff x="348" y="6850037"/>
            <a:chExt cx="9241790" cy="4189729"/>
          </a:xfrm>
        </p:grpSpPr>
        <p:sp>
          <p:nvSpPr>
            <p:cNvPr id="22" name="object 22"/>
            <p:cNvSpPr/>
            <p:nvPr/>
          </p:nvSpPr>
          <p:spPr>
            <a:xfrm>
              <a:off x="5249806" y="6850037"/>
              <a:ext cx="3992879" cy="2823210"/>
            </a:xfrm>
            <a:custGeom>
              <a:avLst/>
              <a:gdLst/>
              <a:ahLst/>
              <a:cxnLst/>
              <a:rect l="l" t="t" r="r" b="b"/>
              <a:pathLst>
                <a:path w="3992879" h="2823209">
                  <a:moveTo>
                    <a:pt x="3992309" y="0"/>
                  </a:moveTo>
                  <a:lnTo>
                    <a:pt x="0" y="1691499"/>
                  </a:lnTo>
                  <a:lnTo>
                    <a:pt x="2006527" y="2823122"/>
                  </a:lnTo>
                  <a:lnTo>
                    <a:pt x="399230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34199" y="8543162"/>
              <a:ext cx="3519804" cy="2496820"/>
            </a:xfrm>
            <a:custGeom>
              <a:avLst/>
              <a:gdLst/>
              <a:ahLst/>
              <a:cxnLst/>
              <a:rect l="l" t="t" r="r" b="b"/>
              <a:pathLst>
                <a:path w="3519804" h="2496820">
                  <a:moveTo>
                    <a:pt x="3519547" y="0"/>
                  </a:moveTo>
                  <a:lnTo>
                    <a:pt x="0" y="1583944"/>
                  </a:lnTo>
                  <a:lnTo>
                    <a:pt x="455092" y="2496549"/>
                  </a:lnTo>
                  <a:lnTo>
                    <a:pt x="928994" y="2496549"/>
                  </a:lnTo>
                  <a:lnTo>
                    <a:pt x="3519547" y="0"/>
                  </a:lnTo>
                  <a:close/>
                </a:path>
              </a:pathLst>
            </a:custGeom>
            <a:solidFill>
              <a:srgbClr val="AFD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8" y="8991969"/>
              <a:ext cx="3202305" cy="1645920"/>
            </a:xfrm>
            <a:custGeom>
              <a:avLst/>
              <a:gdLst/>
              <a:ahLst/>
              <a:cxnLst/>
              <a:rect l="l" t="t" r="r" b="b"/>
              <a:pathLst>
                <a:path w="3202305" h="1645920">
                  <a:moveTo>
                    <a:pt x="0" y="0"/>
                  </a:moveTo>
                  <a:lnTo>
                    <a:pt x="0" y="1645478"/>
                  </a:lnTo>
                  <a:lnTo>
                    <a:pt x="3202174" y="112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19304" y="6856018"/>
              <a:ext cx="2012314" cy="2781300"/>
            </a:xfrm>
            <a:custGeom>
              <a:avLst/>
              <a:gdLst/>
              <a:ahLst/>
              <a:cxnLst/>
              <a:rect l="l" t="t" r="r" b="b"/>
              <a:pathLst>
                <a:path w="2012315" h="2781300">
                  <a:moveTo>
                    <a:pt x="2011694" y="0"/>
                  </a:moveTo>
                  <a:lnTo>
                    <a:pt x="0" y="2779284"/>
                  </a:lnTo>
                  <a:lnTo>
                    <a:pt x="1131807" y="2780763"/>
                  </a:lnTo>
                  <a:lnTo>
                    <a:pt x="2011694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19304" y="6856018"/>
              <a:ext cx="2012314" cy="2781300"/>
            </a:xfrm>
            <a:custGeom>
              <a:avLst/>
              <a:gdLst/>
              <a:ahLst/>
              <a:cxnLst/>
              <a:rect l="l" t="t" r="r" b="b"/>
              <a:pathLst>
                <a:path w="2012315" h="2781300">
                  <a:moveTo>
                    <a:pt x="1131807" y="2780763"/>
                  </a:moveTo>
                  <a:lnTo>
                    <a:pt x="0" y="2779284"/>
                  </a:lnTo>
                  <a:lnTo>
                    <a:pt x="2011694" y="0"/>
                  </a:lnTo>
                  <a:lnTo>
                    <a:pt x="1131807" y="2780763"/>
                  </a:lnTo>
                  <a:close/>
                </a:path>
              </a:pathLst>
            </a:custGeom>
            <a:ln w="4467">
              <a:solidFill>
                <a:srgbClr val="93A3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7265975" y="7143560"/>
            <a:ext cx="2837815" cy="3896360"/>
            <a:chOff x="17265975" y="7143560"/>
            <a:chExt cx="2837815" cy="3896360"/>
          </a:xfrm>
        </p:grpSpPr>
        <p:sp>
          <p:nvSpPr>
            <p:cNvPr id="28" name="object 28"/>
            <p:cNvSpPr/>
            <p:nvPr/>
          </p:nvSpPr>
          <p:spPr>
            <a:xfrm>
              <a:off x="17265968" y="7143564"/>
              <a:ext cx="2837815" cy="3896360"/>
            </a:xfrm>
            <a:custGeom>
              <a:avLst/>
              <a:gdLst/>
              <a:ahLst/>
              <a:cxnLst/>
              <a:rect l="l" t="t" r="r" b="b"/>
              <a:pathLst>
                <a:path w="2837815" h="3896359">
                  <a:moveTo>
                    <a:pt x="2065629" y="3896156"/>
                  </a:moveTo>
                  <a:lnTo>
                    <a:pt x="1255217" y="1726349"/>
                  </a:lnTo>
                  <a:lnTo>
                    <a:pt x="0" y="3896156"/>
                  </a:lnTo>
                  <a:lnTo>
                    <a:pt x="2065629" y="3896156"/>
                  </a:lnTo>
                  <a:close/>
                </a:path>
                <a:path w="2837815" h="3896359">
                  <a:moveTo>
                    <a:pt x="2837675" y="0"/>
                  </a:moveTo>
                  <a:lnTo>
                    <a:pt x="1255217" y="1726349"/>
                  </a:lnTo>
                  <a:lnTo>
                    <a:pt x="2837675" y="2226513"/>
                  </a:lnTo>
                  <a:lnTo>
                    <a:pt x="2837675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9655953" y="9002329"/>
              <a:ext cx="448309" cy="1829435"/>
            </a:xfrm>
            <a:custGeom>
              <a:avLst/>
              <a:gdLst/>
              <a:ahLst/>
              <a:cxnLst/>
              <a:rect l="l" t="t" r="r" b="b"/>
              <a:pathLst>
                <a:path w="448309" h="1829434">
                  <a:moveTo>
                    <a:pt x="288118" y="0"/>
                  </a:moveTo>
                  <a:lnTo>
                    <a:pt x="0" y="1687926"/>
                  </a:lnTo>
                  <a:lnTo>
                    <a:pt x="447695" y="1829428"/>
                  </a:lnTo>
                  <a:lnTo>
                    <a:pt x="447695" y="312671"/>
                  </a:lnTo>
                  <a:lnTo>
                    <a:pt x="28811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655968" y="8940824"/>
            <a:ext cx="4943475" cy="2099310"/>
          </a:xfrm>
          <a:custGeom>
            <a:avLst/>
            <a:gdLst/>
            <a:ahLst/>
            <a:cxnLst/>
            <a:rect l="l" t="t" r="r" b="b"/>
            <a:pathLst>
              <a:path w="4943475" h="2099309">
                <a:moveTo>
                  <a:pt x="4943104" y="0"/>
                </a:moveTo>
                <a:lnTo>
                  <a:pt x="0" y="1836036"/>
                </a:lnTo>
                <a:lnTo>
                  <a:pt x="189358" y="2098887"/>
                </a:lnTo>
                <a:lnTo>
                  <a:pt x="4208320" y="2098887"/>
                </a:lnTo>
                <a:lnTo>
                  <a:pt x="4943104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719" y="1912348"/>
            <a:ext cx="6097270" cy="7140575"/>
            <a:chOff x="719" y="1912348"/>
            <a:chExt cx="6097270" cy="7140575"/>
          </a:xfrm>
        </p:grpSpPr>
        <p:sp>
          <p:nvSpPr>
            <p:cNvPr id="32" name="object 32"/>
            <p:cNvSpPr/>
            <p:nvPr/>
          </p:nvSpPr>
          <p:spPr>
            <a:xfrm>
              <a:off x="719" y="1912348"/>
              <a:ext cx="4337050" cy="5852795"/>
            </a:xfrm>
            <a:custGeom>
              <a:avLst/>
              <a:gdLst/>
              <a:ahLst/>
              <a:cxnLst/>
              <a:rect l="l" t="t" r="r" b="b"/>
              <a:pathLst>
                <a:path w="4337050" h="5852795">
                  <a:moveTo>
                    <a:pt x="705624" y="0"/>
                  </a:moveTo>
                  <a:lnTo>
                    <a:pt x="0" y="1313659"/>
                  </a:lnTo>
                  <a:lnTo>
                    <a:pt x="0" y="5724061"/>
                  </a:lnTo>
                  <a:lnTo>
                    <a:pt x="4336722" y="5852606"/>
                  </a:lnTo>
                  <a:lnTo>
                    <a:pt x="705624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23084" y="2294285"/>
              <a:ext cx="4874895" cy="6758940"/>
            </a:xfrm>
            <a:custGeom>
              <a:avLst/>
              <a:gdLst/>
              <a:ahLst/>
              <a:cxnLst/>
              <a:rect l="l" t="t" r="r" b="b"/>
              <a:pathLst>
                <a:path w="4874895" h="6758940">
                  <a:moveTo>
                    <a:pt x="0" y="0"/>
                  </a:moveTo>
                  <a:lnTo>
                    <a:pt x="846735" y="6758399"/>
                  </a:lnTo>
                  <a:lnTo>
                    <a:pt x="4874467" y="510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CF1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4453632" y="5162928"/>
            <a:ext cx="10673715" cy="3668395"/>
            <a:chOff x="4453632" y="5162928"/>
            <a:chExt cx="10673715" cy="3668395"/>
          </a:xfrm>
        </p:grpSpPr>
        <p:sp>
          <p:nvSpPr>
            <p:cNvPr id="35" name="object 35"/>
            <p:cNvSpPr/>
            <p:nvPr/>
          </p:nvSpPr>
          <p:spPr>
            <a:xfrm>
              <a:off x="9197614" y="6856437"/>
              <a:ext cx="5929630" cy="1974850"/>
            </a:xfrm>
            <a:custGeom>
              <a:avLst/>
              <a:gdLst/>
              <a:ahLst/>
              <a:cxnLst/>
              <a:rect l="l" t="t" r="r" b="b"/>
              <a:pathLst>
                <a:path w="5929630" h="1974850">
                  <a:moveTo>
                    <a:pt x="0" y="0"/>
                  </a:moveTo>
                  <a:lnTo>
                    <a:pt x="4141614" y="1974593"/>
                  </a:lnTo>
                  <a:lnTo>
                    <a:pt x="5929179" y="3438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6F6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53632" y="5183030"/>
              <a:ext cx="5417185" cy="3111500"/>
            </a:xfrm>
            <a:custGeom>
              <a:avLst/>
              <a:gdLst/>
              <a:ahLst/>
              <a:cxnLst/>
              <a:rect l="l" t="t" r="r" b="b"/>
              <a:pathLst>
                <a:path w="5417184" h="3111500">
                  <a:moveTo>
                    <a:pt x="3185288" y="0"/>
                  </a:moveTo>
                  <a:lnTo>
                    <a:pt x="0" y="3111169"/>
                  </a:lnTo>
                  <a:lnTo>
                    <a:pt x="5416857" y="1200492"/>
                  </a:lnTo>
                  <a:lnTo>
                    <a:pt x="3185288" y="0"/>
                  </a:lnTo>
                  <a:close/>
                </a:path>
              </a:pathLst>
            </a:custGeom>
            <a:solidFill>
              <a:srgbClr val="B8CB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46888" y="5162928"/>
              <a:ext cx="2404745" cy="904240"/>
            </a:xfrm>
            <a:custGeom>
              <a:avLst/>
              <a:gdLst/>
              <a:ahLst/>
              <a:cxnLst/>
              <a:rect l="l" t="t" r="r" b="b"/>
              <a:pathLst>
                <a:path w="2404745" h="904239">
                  <a:moveTo>
                    <a:pt x="2404655" y="0"/>
                  </a:moveTo>
                  <a:lnTo>
                    <a:pt x="0" y="693651"/>
                  </a:lnTo>
                  <a:lnTo>
                    <a:pt x="1348200" y="903753"/>
                  </a:lnTo>
                  <a:lnTo>
                    <a:pt x="2404655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-1230" y="10826459"/>
            <a:ext cx="20104735" cy="344170"/>
            <a:chOff x="-1230" y="10826459"/>
            <a:chExt cx="20104735" cy="344170"/>
          </a:xfrm>
        </p:grpSpPr>
        <p:sp>
          <p:nvSpPr>
            <p:cNvPr id="39" name="object 39"/>
            <p:cNvSpPr/>
            <p:nvPr/>
          </p:nvSpPr>
          <p:spPr>
            <a:xfrm>
              <a:off x="5870585" y="10826470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-1230" y="10826459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2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8305172" y="2496153"/>
            <a:ext cx="10911840" cy="209867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3940"/>
              </a:lnSpc>
              <a:spcBef>
                <a:spcPts val="700"/>
              </a:spcBef>
            </a:pPr>
            <a:r>
              <a:rPr dirty="0">
                <a:solidFill>
                  <a:srgbClr val="1E5487"/>
                </a:solidFill>
              </a:rPr>
              <a:t>ОСНОВНЫЕ</a:t>
            </a:r>
            <a:r>
              <a:rPr spc="-20" dirty="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НАПРАВЛЕНИЯ</a:t>
            </a:r>
            <a:r>
              <a:rPr spc="-15" dirty="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ДЕЯТЕЛЬНОСТИ </a:t>
            </a:r>
            <a:r>
              <a:rPr spc="-1090" dirty="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ГКУ НСО «ПРОЕКТНАЯ ДИРЕКЦИЯ </a:t>
            </a:r>
            <a:r>
              <a:rPr spc="5" dirty="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МИНИСТЕРСТВА ЖКХИЭ НСО» </a:t>
            </a:r>
            <a:r>
              <a:rPr spc="5" dirty="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ПЕРСПЕКТИВЫ</a:t>
            </a:r>
            <a:r>
              <a:rPr spc="-5" dirty="0">
                <a:solidFill>
                  <a:srgbClr val="F27E00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РАЗВИТИЯ</a:t>
            </a:r>
            <a:r>
              <a:rPr spc="-5" dirty="0">
                <a:solidFill>
                  <a:srgbClr val="F27E00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НА 2023</a:t>
            </a:r>
            <a:r>
              <a:rPr spc="-5" dirty="0">
                <a:solidFill>
                  <a:srgbClr val="F27E00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4976" y="1751014"/>
            <a:ext cx="8632298" cy="79654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4" name="object 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7275" y="9449462"/>
            <a:ext cx="818959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10" dirty="0">
                <a:solidFill>
                  <a:srgbClr val="6C797F"/>
                </a:solidFill>
                <a:latin typeface="Times New Roman"/>
                <a:cs typeface="Times New Roman"/>
              </a:rPr>
              <a:t>Постановление </a:t>
            </a:r>
            <a:r>
              <a:rPr sz="1950" b="1" spc="15" dirty="0">
                <a:solidFill>
                  <a:srgbClr val="6C797F"/>
                </a:solidFill>
                <a:latin typeface="Times New Roman"/>
                <a:cs typeface="Times New Roman"/>
              </a:rPr>
              <a:t>Правительства</a:t>
            </a:r>
            <a:r>
              <a:rPr sz="1950" b="1" spc="10" dirty="0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sz="1950" b="1" spc="5" dirty="0">
                <a:solidFill>
                  <a:srgbClr val="6C797F"/>
                </a:solidFill>
                <a:latin typeface="Times New Roman"/>
                <a:cs typeface="Times New Roman"/>
              </a:rPr>
              <a:t>РФ</a:t>
            </a:r>
            <a:r>
              <a:rPr sz="1950" b="1" spc="10" dirty="0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6C797F"/>
                </a:solidFill>
                <a:latin typeface="Times New Roman"/>
                <a:cs typeface="Times New Roman"/>
              </a:rPr>
              <a:t>от</a:t>
            </a:r>
            <a:r>
              <a:rPr sz="1950" b="1" spc="15" dirty="0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sz="1950" b="1" spc="10" dirty="0">
                <a:solidFill>
                  <a:srgbClr val="6C797F"/>
                </a:solidFill>
                <a:latin typeface="Times New Roman"/>
                <a:cs typeface="Times New Roman"/>
              </a:rPr>
              <a:t>05.03.2021 </a:t>
            </a:r>
            <a:r>
              <a:rPr sz="1950" b="1" spc="20" dirty="0">
                <a:solidFill>
                  <a:srgbClr val="6C797F"/>
                </a:solidFill>
                <a:latin typeface="Times New Roman"/>
                <a:cs typeface="Times New Roman"/>
              </a:rPr>
              <a:t>№331</a:t>
            </a:r>
            <a:r>
              <a:rPr sz="1950" b="1" spc="10" dirty="0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sz="1950" b="1" spc="15" dirty="0">
                <a:solidFill>
                  <a:srgbClr val="6C797F"/>
                </a:solidFill>
                <a:latin typeface="Times New Roman"/>
                <a:cs typeface="Times New Roman"/>
              </a:rPr>
              <a:t>и </a:t>
            </a:r>
            <a:r>
              <a:rPr sz="1950" b="1" spc="5" dirty="0">
                <a:solidFill>
                  <a:srgbClr val="6C797F"/>
                </a:solidFill>
                <a:latin typeface="Times New Roman"/>
                <a:cs typeface="Times New Roman"/>
              </a:rPr>
              <a:t>включено</a:t>
            </a:r>
            <a:r>
              <a:rPr sz="1950" b="1" spc="10" dirty="0">
                <a:solidFill>
                  <a:srgbClr val="6C797F"/>
                </a:solidFill>
                <a:latin typeface="Times New Roman"/>
                <a:cs typeface="Times New Roman"/>
              </a:rPr>
              <a:t> п. </a:t>
            </a:r>
            <a:r>
              <a:rPr sz="1950" b="1" spc="15" dirty="0">
                <a:solidFill>
                  <a:srgbClr val="6C797F"/>
                </a:solidFill>
                <a:latin typeface="Times New Roman"/>
                <a:cs typeface="Times New Roman"/>
              </a:rPr>
              <a:t>43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4540" y="1459813"/>
            <a:ext cx="7321550" cy="2193925"/>
          </a:xfrm>
          <a:custGeom>
            <a:avLst/>
            <a:gdLst/>
            <a:ahLst/>
            <a:cxnLst/>
            <a:rect l="l" t="t" r="r" b="b"/>
            <a:pathLst>
              <a:path w="7321550" h="2193925">
                <a:moveTo>
                  <a:pt x="6608336" y="0"/>
                </a:moveTo>
                <a:lnTo>
                  <a:pt x="0" y="0"/>
                </a:lnTo>
                <a:lnTo>
                  <a:pt x="0" y="2193449"/>
                </a:lnTo>
                <a:lnTo>
                  <a:pt x="6608336" y="2193449"/>
                </a:lnTo>
                <a:lnTo>
                  <a:pt x="7321247" y="1074664"/>
                </a:lnTo>
                <a:lnTo>
                  <a:pt x="6608336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2909" y="3949989"/>
            <a:ext cx="9765665" cy="1902460"/>
          </a:xfrm>
          <a:custGeom>
            <a:avLst/>
            <a:gdLst/>
            <a:ahLst/>
            <a:cxnLst/>
            <a:rect l="l" t="t" r="r" b="b"/>
            <a:pathLst>
              <a:path w="9765665" h="1902460">
                <a:moveTo>
                  <a:pt x="8989736" y="0"/>
                </a:moveTo>
                <a:lnTo>
                  <a:pt x="0" y="0"/>
                </a:lnTo>
                <a:lnTo>
                  <a:pt x="0" y="1901894"/>
                </a:lnTo>
                <a:lnTo>
                  <a:pt x="8989736" y="1901894"/>
                </a:lnTo>
                <a:lnTo>
                  <a:pt x="9765332" y="931818"/>
                </a:lnTo>
                <a:lnTo>
                  <a:pt x="8989736" y="0"/>
                </a:lnTo>
                <a:close/>
              </a:path>
            </a:pathLst>
          </a:custGeom>
          <a:solidFill>
            <a:srgbClr val="189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07473" y="1658350"/>
            <a:ext cx="9201785" cy="39325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5720" marR="2549525">
              <a:lnSpc>
                <a:spcPct val="102099"/>
              </a:lnSpc>
              <a:spcBef>
                <a:spcPts val="75"/>
              </a:spcBef>
            </a:pP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Технологии информационного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моделирования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фундамент</a:t>
            </a:r>
            <a:r>
              <a:rPr sz="2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цифровизации </a:t>
            </a:r>
            <a:r>
              <a:rPr sz="2200" b="1" spc="-6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строительной отрасли и основа для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применения новейших технологических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разработок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300">
              <a:latin typeface="Tahoma"/>
              <a:cs typeface="Tahoma"/>
            </a:endParaRPr>
          </a:p>
          <a:p>
            <a:pPr marL="12700" marR="5080">
              <a:lnSpc>
                <a:spcPct val="102099"/>
              </a:lnSpc>
              <a:spcBef>
                <a:spcPts val="2530"/>
              </a:spcBef>
            </a:pP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BIM проектирование </a:t>
            </a:r>
            <a:r>
              <a:rPr sz="2200" b="1" spc="30" dirty="0">
                <a:solidFill>
                  <a:srgbClr val="FFFFFF"/>
                </a:solidFill>
                <a:latin typeface="Tahoma"/>
                <a:cs typeface="Tahoma"/>
              </a:rPr>
              <a:t>— </a:t>
            </a:r>
            <a:r>
              <a:rPr sz="2200" b="1" spc="15" dirty="0">
                <a:solidFill>
                  <a:srgbClr val="FFFFFF"/>
                </a:solidFill>
                <a:latin typeface="Tahoma"/>
                <a:cs typeface="Tahoma"/>
              </a:rPr>
              <a:t>это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создание виртуальной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трехмерной</a:t>
            </a:r>
            <a:r>
              <a:rPr sz="22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модели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основе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архитектурно-планировочной, </a:t>
            </a:r>
            <a:r>
              <a:rPr sz="2200" b="1" spc="-6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Tahoma"/>
                <a:cs typeface="Tahoma"/>
              </a:rPr>
              <a:t>конструктивной,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экономической, инженерной, </a:t>
            </a:r>
            <a:r>
              <a:rPr sz="2200" b="1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технологической,</a:t>
            </a:r>
            <a:r>
              <a:rPr sz="2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эксплуатационной</a:t>
            </a:r>
            <a:r>
              <a:rPr sz="2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информации.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8742" y="6704447"/>
            <a:ext cx="9014460" cy="139319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В</a:t>
            </a:r>
            <a:r>
              <a:rPr sz="2200" b="1" spc="-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процессе</a:t>
            </a:r>
            <a:r>
              <a:rPr sz="2200" b="1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внедрения</a:t>
            </a:r>
            <a:r>
              <a:rPr sz="2200" b="1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BIM</a:t>
            </a:r>
            <a:r>
              <a:rPr sz="2200" b="1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технологий</a:t>
            </a:r>
            <a:r>
              <a:rPr sz="2200" b="1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необходимо:</a:t>
            </a:r>
            <a:endParaRPr sz="2200">
              <a:latin typeface="Tahoma"/>
              <a:cs typeface="Tahoma"/>
            </a:endParaRPr>
          </a:p>
          <a:p>
            <a:pPr marL="217804" indent="-205740">
              <a:lnSpc>
                <a:spcPct val="100000"/>
              </a:lnSpc>
              <a:spcBef>
                <a:spcPts val="60"/>
              </a:spcBef>
              <a:buChar char="-"/>
              <a:tabLst>
                <a:tab pos="218440" algn="l"/>
              </a:tabLst>
            </a:pP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провести</a:t>
            </a:r>
            <a:r>
              <a:rPr sz="2200" b="1" spc="-2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обучение</a:t>
            </a:r>
            <a:r>
              <a:rPr sz="2200" b="1" spc="-2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специалистов;</a:t>
            </a:r>
            <a:endParaRPr sz="2200">
              <a:latin typeface="Tahoma"/>
              <a:cs typeface="Tahoma"/>
            </a:endParaRPr>
          </a:p>
          <a:p>
            <a:pPr marL="217804" indent="-205740">
              <a:lnSpc>
                <a:spcPct val="100000"/>
              </a:lnSpc>
              <a:spcBef>
                <a:spcPts val="55"/>
              </a:spcBef>
              <a:buChar char="-"/>
              <a:tabLst>
                <a:tab pos="218440" algn="l"/>
              </a:tabLst>
            </a:pP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приобрести</a:t>
            </a:r>
            <a:r>
              <a:rPr sz="2200" b="1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специальные</a:t>
            </a:r>
            <a:r>
              <a:rPr sz="2200" b="1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программы</a:t>
            </a:r>
            <a:r>
              <a:rPr sz="2200" b="1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и</a:t>
            </a:r>
            <a:r>
              <a:rPr sz="2200" b="1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оборудование;</a:t>
            </a:r>
            <a:endParaRPr sz="2200">
              <a:latin typeface="Tahoma"/>
              <a:cs typeface="Tahoma"/>
            </a:endParaRPr>
          </a:p>
          <a:p>
            <a:pPr marL="217804" indent="-205740">
              <a:lnSpc>
                <a:spcPct val="100000"/>
              </a:lnSpc>
              <a:spcBef>
                <a:spcPts val="55"/>
              </a:spcBef>
              <a:buChar char="-"/>
              <a:tabLst>
                <a:tab pos="218440" algn="l"/>
              </a:tabLst>
            </a:pP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обеспечить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поддержание</a:t>
            </a:r>
            <a:r>
              <a:rPr sz="2200" b="1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модели</a:t>
            </a:r>
            <a:r>
              <a:rPr sz="2200" b="1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в</a:t>
            </a:r>
            <a:r>
              <a:rPr sz="2200" b="1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актуальном</a:t>
            </a:r>
            <a:r>
              <a:rPr sz="2200" b="1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00577F"/>
                </a:solidFill>
                <a:latin typeface="Tahoma"/>
                <a:cs typeface="Tahoma"/>
              </a:rPr>
              <a:t>состоянии.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45205" y="4533801"/>
            <a:ext cx="4585170" cy="5885544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08091" y="2268520"/>
          <a:ext cx="12035790" cy="6629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3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63827">
                <a:tc>
                  <a:txBody>
                    <a:bodyPr/>
                    <a:lstStyle/>
                    <a:p>
                      <a:pPr marL="219710" marR="1177290" algn="just">
                        <a:lnSpc>
                          <a:spcPct val="102099"/>
                        </a:lnSpc>
                        <a:spcBef>
                          <a:spcPts val="915"/>
                        </a:spcBef>
                      </a:pPr>
                      <a:r>
                        <a:rPr sz="2200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sz="2200" spc="7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методологическая </a:t>
                      </a:r>
                      <a:r>
                        <a:rPr sz="2200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организационная работа по обеспечению подключения </a:t>
                      </a:r>
                      <a:r>
                        <a:rPr sz="2200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(технологического</a:t>
                      </a:r>
                      <a:r>
                        <a:rPr sz="2200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присоединения)</a:t>
                      </a:r>
                      <a:r>
                        <a:rPr sz="2200" spc="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объектов</a:t>
                      </a:r>
                      <a:r>
                        <a:rPr sz="2200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капитального</a:t>
                      </a:r>
                      <a:r>
                        <a:rPr sz="2200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строительства, </a:t>
                      </a:r>
                      <a:r>
                        <a:rPr sz="2200" spc="-6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расположенных</a:t>
                      </a:r>
                      <a:r>
                        <a:rPr sz="2200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3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sz="2200" spc="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площадках</a:t>
                      </a:r>
                      <a:r>
                        <a:rPr sz="2200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(территориях)</a:t>
                      </a:r>
                      <a:r>
                        <a:rPr sz="2200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инвестиционного</a:t>
                      </a:r>
                      <a:r>
                        <a:rPr sz="2200" spc="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развития</a:t>
                      </a:r>
                      <a:r>
                        <a:rPr sz="2200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 </a:t>
                      </a:r>
                      <a:r>
                        <a:rPr sz="2200" spc="-6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централизованным сетям электроснабжения, газоснабжения теплоснабжения, </a:t>
                      </a:r>
                      <a:r>
                        <a:rPr sz="2200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водоснабжения,</a:t>
                      </a:r>
                      <a:r>
                        <a:rPr sz="2200" spc="-2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водоотведения;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T="116205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07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047">
                <a:tc>
                  <a:txBody>
                    <a:bodyPr/>
                    <a:lstStyle/>
                    <a:p>
                      <a:pPr marL="219710" marR="1177925">
                        <a:lnSpc>
                          <a:spcPct val="102099"/>
                        </a:lnSpc>
                        <a:spcBef>
                          <a:spcPts val="1855"/>
                        </a:spcBef>
                        <a:tabLst>
                          <a:tab pos="523240" algn="l"/>
                          <a:tab pos="2326005" algn="l"/>
                          <a:tab pos="2675255" algn="l"/>
                          <a:tab pos="4536440" algn="l"/>
                          <a:tab pos="6893559" algn="l"/>
                          <a:tab pos="9452610" algn="l"/>
                        </a:tabLst>
                      </a:pPr>
                      <a:r>
                        <a:rPr sz="2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	</a:t>
                      </a:r>
                      <a:r>
                        <a:rPr sz="2200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содействи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	в	</a:t>
                      </a:r>
                      <a:r>
                        <a:rPr sz="2200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реализаци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	</a:t>
                      </a:r>
                      <a:r>
                        <a:rPr sz="2200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перспективны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	</a:t>
                      </a:r>
                      <a:r>
                        <a:rPr sz="2200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инвестиционны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	</a:t>
                      </a:r>
                      <a:r>
                        <a:rPr sz="2200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проектов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, 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направленных</a:t>
                      </a:r>
                      <a:r>
                        <a:rPr sz="2200" spc="-2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sz="2200" spc="-2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экономическое</a:t>
                      </a:r>
                      <a:r>
                        <a:rPr sz="2200" spc="-2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развитие</a:t>
                      </a:r>
                      <a:r>
                        <a:rPr sz="2200" spc="-2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области;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T="23558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07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9000">
                <a:tc>
                  <a:txBody>
                    <a:bodyPr/>
                    <a:lstStyle/>
                    <a:p>
                      <a:pPr marL="219710" marR="1177925" indent="60325" algn="just">
                        <a:lnSpc>
                          <a:spcPct val="102099"/>
                        </a:lnSpc>
                        <a:spcBef>
                          <a:spcPts val="1650"/>
                        </a:spcBef>
                      </a:pPr>
                      <a:r>
                        <a:rPr sz="2200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sz="2200" spc="58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проведение</a:t>
                      </a:r>
                      <a:r>
                        <a:rPr sz="2200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выездных</a:t>
                      </a:r>
                      <a:r>
                        <a:rPr sz="2200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мероприятий</a:t>
                      </a:r>
                      <a:r>
                        <a:rPr sz="2200" spc="-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sz="2200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объекты</a:t>
                      </a:r>
                      <a:r>
                        <a:rPr sz="2200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инвестиционных</a:t>
                      </a:r>
                      <a:r>
                        <a:rPr sz="2200" spc="-20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площадок</a:t>
                      </a:r>
                      <a:r>
                        <a:rPr sz="2200" spc="-1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для </a:t>
                      </a:r>
                      <a:r>
                        <a:rPr sz="2200" spc="-6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контроля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выполнения</a:t>
                      </a:r>
                      <a:r>
                        <a:rPr sz="2200" spc="-1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мероприятий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по</a:t>
                      </a:r>
                      <a:r>
                        <a:rPr sz="2200" spc="-1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технологическому</a:t>
                      </a:r>
                      <a:r>
                        <a:rPr sz="2200" spc="-1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присоединению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sz="2200" spc="-1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сетям </a:t>
                      </a:r>
                      <a:r>
                        <a:rPr sz="2200" spc="-6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инженерной</a:t>
                      </a:r>
                      <a:r>
                        <a:rPr sz="2200" spc="-2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инфраструктуры;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T="20955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07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045">
                <a:tc>
                  <a:txBody>
                    <a:bodyPr/>
                    <a:lstStyle/>
                    <a:p>
                      <a:pPr marL="219710" marR="1177290" algn="just">
                        <a:lnSpc>
                          <a:spcPct val="102099"/>
                        </a:lnSpc>
                        <a:spcBef>
                          <a:spcPts val="1340"/>
                        </a:spcBef>
                      </a:pPr>
                      <a:r>
                        <a:rPr sz="2200" spc="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оказание консультационной, информационной, организационно-методической </a:t>
                      </a:r>
                      <a:r>
                        <a:rPr sz="2200" spc="-6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помощи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муниципальным образованиям Новосибирской области в реализации </a:t>
                      </a:r>
                      <a:r>
                        <a:rPr sz="2200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мероприятий национальных </a:t>
                      </a:r>
                      <a:r>
                        <a:rPr sz="2200" spc="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федеральных проектов, а также государственных </a:t>
                      </a:r>
                      <a:r>
                        <a:rPr sz="2200" spc="-6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программ</a:t>
                      </a:r>
                      <a:r>
                        <a:rPr sz="2200" spc="-2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Новосибирской</a:t>
                      </a:r>
                      <a:r>
                        <a:rPr sz="2200" spc="-2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sz="2200" spc="-2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sz="2200" spc="-2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сфере</a:t>
                      </a:r>
                      <a:r>
                        <a:rPr sz="2200" spc="-2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жилищно-коммунального</a:t>
                      </a:r>
                      <a:r>
                        <a:rPr sz="2200" spc="-2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00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хозяйства.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T="17018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107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5" name="object 5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1593" y="1090551"/>
            <a:ext cx="5622290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50" spc="15" dirty="0">
                <a:solidFill>
                  <a:srgbClr val="1E5487"/>
                </a:solidFill>
              </a:rPr>
              <a:t>ПЕРСПЕКТИВЫ</a:t>
            </a:r>
            <a:r>
              <a:rPr sz="2950" spc="-5" dirty="0">
                <a:solidFill>
                  <a:srgbClr val="1E5487"/>
                </a:solidFill>
              </a:rPr>
              <a:t> </a:t>
            </a:r>
            <a:r>
              <a:rPr sz="2950" spc="20" dirty="0">
                <a:solidFill>
                  <a:srgbClr val="1E5487"/>
                </a:solidFill>
              </a:rPr>
              <a:t>НА</a:t>
            </a:r>
            <a:r>
              <a:rPr sz="2950" spc="-5" dirty="0">
                <a:solidFill>
                  <a:srgbClr val="1E5487"/>
                </a:solidFill>
              </a:rPr>
              <a:t> </a:t>
            </a:r>
            <a:r>
              <a:rPr sz="2950" spc="15" dirty="0">
                <a:solidFill>
                  <a:srgbClr val="1E5487"/>
                </a:solidFill>
              </a:rPr>
              <a:t>2023</a:t>
            </a:r>
            <a:r>
              <a:rPr sz="2950" spc="-5" dirty="0">
                <a:solidFill>
                  <a:srgbClr val="1E5487"/>
                </a:solidFill>
              </a:rPr>
              <a:t> </a:t>
            </a:r>
            <a:r>
              <a:rPr sz="2950" spc="20" dirty="0">
                <a:solidFill>
                  <a:srgbClr val="1E5487"/>
                </a:solidFill>
              </a:rPr>
              <a:t>ГОД</a:t>
            </a:r>
            <a:endParaRPr sz="2950"/>
          </a:p>
        </p:txBody>
      </p:sp>
      <p:sp>
        <p:nvSpPr>
          <p:cNvPr id="10" name="object 10"/>
          <p:cNvSpPr txBox="1"/>
          <p:nvPr/>
        </p:nvSpPr>
        <p:spPr>
          <a:xfrm>
            <a:off x="949989" y="1678733"/>
            <a:ext cx="6167755" cy="366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spc="25" dirty="0">
                <a:solidFill>
                  <a:srgbClr val="F27E00"/>
                </a:solidFill>
                <a:latin typeface="Tahoma"/>
                <a:cs typeface="Tahoma"/>
              </a:rPr>
              <a:t>ФУНКЦИИ</a:t>
            </a:r>
            <a:r>
              <a:rPr sz="2200" b="1" spc="-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ТЕХНОЛОГИЧЕСКОГО</a:t>
            </a:r>
            <a:r>
              <a:rPr sz="2200" b="1" spc="-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27E00"/>
                </a:solidFill>
                <a:latin typeface="Tahoma"/>
                <a:cs typeface="Tahoma"/>
              </a:rPr>
              <a:t>ОТДЕЛА: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94875" y="1953226"/>
            <a:ext cx="4895515" cy="6263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0527" y="2303839"/>
            <a:ext cx="7522845" cy="1655445"/>
          </a:xfrm>
          <a:prstGeom prst="rect">
            <a:avLst/>
          </a:prstGeom>
          <a:solidFill>
            <a:srgbClr val="10738F"/>
          </a:solidFill>
        </p:spPr>
        <p:txBody>
          <a:bodyPr vert="horz" wrap="square" lIns="0" tIns="50165" rIns="0" bIns="0" rtlCol="0">
            <a:spAutoFit/>
          </a:bodyPr>
          <a:lstStyle/>
          <a:p>
            <a:pPr marL="218440" marR="721360">
              <a:lnSpc>
                <a:spcPct val="104500"/>
              </a:lnSpc>
              <a:spcBef>
                <a:spcPts val="395"/>
              </a:spcBef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 2023 году Проектной дирекцией планируется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приобретение</a:t>
            </a:r>
            <a:r>
              <a:rPr sz="22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телеинспекционного</a:t>
            </a:r>
            <a:r>
              <a:rPr sz="22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оборудования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для проведения видеодиагностики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(телеинспекции)</a:t>
            </a:r>
            <a:r>
              <a:rPr sz="2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скважин.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213" y="4143103"/>
            <a:ext cx="7522845" cy="2487295"/>
          </a:xfrm>
          <a:prstGeom prst="rect">
            <a:avLst/>
          </a:prstGeom>
          <a:solidFill>
            <a:srgbClr val="1893A2"/>
          </a:solidFill>
        </p:spPr>
        <p:txBody>
          <a:bodyPr vert="horz" wrap="square" lIns="0" tIns="144145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135"/>
              </a:spcBef>
            </a:pP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ходе</a:t>
            </a:r>
            <a:r>
              <a:rPr sz="2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телеинспекции</a:t>
            </a:r>
            <a:r>
              <a:rPr sz="2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специалист</a:t>
            </a:r>
            <a:r>
              <a:rPr sz="2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Tahoma"/>
                <a:cs typeface="Tahoma"/>
              </a:rPr>
              <a:t>установит: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75"/>
              </a:lnSpc>
              <a:spcBef>
                <a:spcPts val="85"/>
              </a:spcBef>
              <a:buChar char="-"/>
              <a:tabLst>
                <a:tab pos="394970" algn="l"/>
              </a:tabLst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Уровень</a:t>
            </a:r>
            <a:r>
              <a:rPr sz="2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воды;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10"/>
              </a:lnSpc>
              <a:buChar char="-"/>
              <a:tabLst>
                <a:tab pos="394970" algn="l"/>
              </a:tabLst>
            </a:pP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Трещины</a:t>
            </a:r>
            <a:r>
              <a:rPr sz="22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сколы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стенках;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10"/>
              </a:lnSpc>
              <a:buChar char="-"/>
              <a:tabLst>
                <a:tab pos="394970" algn="l"/>
              </a:tabLst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Состояние обсадной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трубы</a:t>
            </a:r>
            <a:r>
              <a:rPr sz="2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фильтровой колонны;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10"/>
              </a:lnSpc>
              <a:buChar char="-"/>
              <a:tabLst>
                <a:tab pos="394970" algn="l"/>
              </a:tabLst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Наличие в скважине инородных предметов;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75"/>
              </a:lnSpc>
              <a:buChar char="-"/>
              <a:tabLst>
                <a:tab pos="394970" algn="l"/>
              </a:tabLst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Засорение,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обвал стенок, другие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крупные дефекты.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1593" y="1090551"/>
            <a:ext cx="5622290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50" spc="15" dirty="0">
                <a:solidFill>
                  <a:srgbClr val="1E5487"/>
                </a:solidFill>
              </a:rPr>
              <a:t>ПЕРСПЕКТИВЫ</a:t>
            </a:r>
            <a:r>
              <a:rPr sz="2950" spc="-5" dirty="0">
                <a:solidFill>
                  <a:srgbClr val="1E5487"/>
                </a:solidFill>
              </a:rPr>
              <a:t> </a:t>
            </a:r>
            <a:r>
              <a:rPr sz="2950" spc="20" dirty="0">
                <a:solidFill>
                  <a:srgbClr val="1E5487"/>
                </a:solidFill>
              </a:rPr>
              <a:t>НА</a:t>
            </a:r>
            <a:r>
              <a:rPr sz="2950" spc="-5" dirty="0">
                <a:solidFill>
                  <a:srgbClr val="1E5487"/>
                </a:solidFill>
              </a:rPr>
              <a:t> </a:t>
            </a:r>
            <a:r>
              <a:rPr sz="2950" spc="15" dirty="0">
                <a:solidFill>
                  <a:srgbClr val="1E5487"/>
                </a:solidFill>
              </a:rPr>
              <a:t>2023</a:t>
            </a:r>
            <a:r>
              <a:rPr sz="2950" spc="-5" dirty="0">
                <a:solidFill>
                  <a:srgbClr val="1E5487"/>
                </a:solidFill>
              </a:rPr>
              <a:t> </a:t>
            </a:r>
            <a:r>
              <a:rPr sz="2950" spc="20" dirty="0">
                <a:solidFill>
                  <a:srgbClr val="1E5487"/>
                </a:solidFill>
              </a:rPr>
              <a:t>ГОД</a:t>
            </a:r>
            <a:endParaRPr sz="2950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95602" y="5321125"/>
            <a:ext cx="5127467" cy="2884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4501" y="2294890"/>
            <a:ext cx="5127479" cy="28842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79047" y="2289963"/>
            <a:ext cx="5141250" cy="289195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77590" y="5316561"/>
            <a:ext cx="5140682" cy="28916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838551" y="2004145"/>
            <a:ext cx="14524990" cy="8637905"/>
            <a:chOff x="2838551" y="2004145"/>
            <a:chExt cx="14524990" cy="8637905"/>
          </a:xfrm>
        </p:grpSpPr>
        <p:sp>
          <p:nvSpPr>
            <p:cNvPr id="8" name="object 8"/>
            <p:cNvSpPr/>
            <p:nvPr/>
          </p:nvSpPr>
          <p:spPr>
            <a:xfrm>
              <a:off x="2838551" y="2004145"/>
              <a:ext cx="14524990" cy="8637905"/>
            </a:xfrm>
            <a:custGeom>
              <a:avLst/>
              <a:gdLst/>
              <a:ahLst/>
              <a:cxnLst/>
              <a:rect l="l" t="t" r="r" b="b"/>
              <a:pathLst>
                <a:path w="14524990" h="8637905">
                  <a:moveTo>
                    <a:pt x="14378155" y="0"/>
                  </a:moveTo>
                  <a:lnTo>
                    <a:pt x="0" y="0"/>
                  </a:lnTo>
                  <a:lnTo>
                    <a:pt x="146752" y="8637673"/>
                  </a:lnTo>
                  <a:lnTo>
                    <a:pt x="14524908" y="8637673"/>
                  </a:lnTo>
                  <a:lnTo>
                    <a:pt x="14378155" y="0"/>
                  </a:lnTo>
                  <a:close/>
                </a:path>
              </a:pathLst>
            </a:custGeom>
            <a:solidFill>
              <a:srgbClr val="151616">
                <a:alpha val="18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4208" y="2324059"/>
              <a:ext cx="13737710" cy="800557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61906" y="1553604"/>
            <a:ext cx="6139180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50" spc="20" dirty="0">
                <a:solidFill>
                  <a:srgbClr val="1E5487"/>
                </a:solidFill>
              </a:rPr>
              <a:t>Наш</a:t>
            </a:r>
            <a:r>
              <a:rPr sz="2950" spc="-25" dirty="0">
                <a:solidFill>
                  <a:srgbClr val="1E5487"/>
                </a:solidFill>
              </a:rPr>
              <a:t> </a:t>
            </a:r>
            <a:r>
              <a:rPr sz="2950" spc="15" dirty="0">
                <a:solidFill>
                  <a:srgbClr val="1E5487"/>
                </a:solidFill>
              </a:rPr>
              <a:t>сайт:</a:t>
            </a:r>
            <a:r>
              <a:rPr sz="2950" spc="-25" dirty="0">
                <a:solidFill>
                  <a:srgbClr val="1E5487"/>
                </a:solidFill>
              </a:rPr>
              <a:t> </a:t>
            </a:r>
            <a:r>
              <a:rPr sz="2950" spc="15" dirty="0">
                <a:solidFill>
                  <a:srgbClr val="1E5487"/>
                </a:solidFill>
                <a:hlinkClick r:id="rId3"/>
              </a:rPr>
              <a:t>www.gku-gkh.nso.ru</a:t>
            </a:r>
            <a:endParaRPr sz="29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8247" y="1956242"/>
            <a:ext cx="4437990" cy="33284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527" y="1952823"/>
            <a:ext cx="4436914" cy="33276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5204" y="1953485"/>
            <a:ext cx="4451687" cy="333876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9959" y="5468327"/>
            <a:ext cx="3193708" cy="42582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38998" y="5471356"/>
            <a:ext cx="3186453" cy="42486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656666" y="1948197"/>
            <a:ext cx="4448045" cy="77877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709" y="5471877"/>
            <a:ext cx="6810898" cy="42591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" y="460"/>
            <a:ext cx="20104100" cy="11169015"/>
          </a:xfrm>
          <a:custGeom>
            <a:avLst/>
            <a:gdLst/>
            <a:ahLst/>
            <a:cxnLst/>
            <a:rect l="l" t="t" r="r" b="b"/>
            <a:pathLst>
              <a:path w="20104100" h="11169015">
                <a:moveTo>
                  <a:pt x="20104100" y="0"/>
                </a:moveTo>
                <a:lnTo>
                  <a:pt x="0" y="0"/>
                </a:lnTo>
                <a:lnTo>
                  <a:pt x="0" y="11168945"/>
                </a:lnTo>
                <a:lnTo>
                  <a:pt x="20104100" y="11168945"/>
                </a:lnTo>
                <a:lnTo>
                  <a:pt x="20104100" y="0"/>
                </a:lnTo>
                <a:close/>
              </a:path>
            </a:pathLst>
          </a:custGeom>
          <a:solidFill>
            <a:srgbClr val="2085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СПАСИБО</a:t>
            </a:r>
            <a:r>
              <a:rPr spc="-50" dirty="0"/>
              <a:t> </a:t>
            </a:r>
            <a:r>
              <a:rPr spc="-5" dirty="0"/>
              <a:t>ЗА</a:t>
            </a:r>
            <a:r>
              <a:rPr spc="-45" dirty="0"/>
              <a:t> </a:t>
            </a:r>
            <a:r>
              <a:rPr spc="-5" dirty="0"/>
              <a:t>ВНИМАНИЕ!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5" name="object 5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2451" y="2303486"/>
            <a:ext cx="10162540" cy="3373120"/>
          </a:xfrm>
          <a:prstGeom prst="rect">
            <a:avLst/>
          </a:prstGeom>
          <a:solidFill>
            <a:srgbClr val="00577F"/>
          </a:solidFill>
        </p:spPr>
        <p:txBody>
          <a:bodyPr vert="horz" wrap="square" lIns="0" tIns="296545" rIns="0" bIns="0" rtlCol="0">
            <a:spAutoFit/>
          </a:bodyPr>
          <a:lstStyle/>
          <a:p>
            <a:pPr marL="351790">
              <a:lnSpc>
                <a:spcPts val="2630"/>
              </a:lnSpc>
              <a:spcBef>
                <a:spcPts val="2335"/>
              </a:spcBef>
            </a:pP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Государственное</a:t>
            </a:r>
            <a:r>
              <a:rPr sz="22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казенное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учреждение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sz="2200" b="1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области</a:t>
            </a:r>
            <a:endParaRPr sz="2200">
              <a:latin typeface="Tahoma"/>
              <a:cs typeface="Tahoma"/>
            </a:endParaRPr>
          </a:p>
          <a:p>
            <a:pPr marL="351790" marR="415290">
              <a:lnSpc>
                <a:spcPts val="2620"/>
              </a:lnSpc>
              <a:spcBef>
                <a:spcPts val="90"/>
              </a:spcBef>
            </a:pP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«Проектная</a:t>
            </a:r>
            <a:r>
              <a:rPr sz="2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дирекция</a:t>
            </a:r>
            <a:r>
              <a:rPr sz="2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министерства</a:t>
            </a:r>
            <a:r>
              <a:rPr sz="22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жилищно-коммунального </a:t>
            </a:r>
            <a:r>
              <a:rPr sz="2200" b="1" spc="-6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FFFFFF"/>
                </a:solidFill>
                <a:latin typeface="Tahoma"/>
                <a:cs typeface="Tahoma"/>
              </a:rPr>
              <a:t>хозяйства</a:t>
            </a:r>
            <a:r>
              <a:rPr sz="22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энергетики</a:t>
            </a:r>
            <a:r>
              <a:rPr sz="22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sz="22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области»</a:t>
            </a:r>
            <a:endParaRPr sz="2200">
              <a:latin typeface="Tahoma"/>
              <a:cs typeface="Tahoma"/>
            </a:endParaRPr>
          </a:p>
          <a:p>
            <a:pPr marL="351790">
              <a:lnSpc>
                <a:spcPts val="2520"/>
              </a:lnSpc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было создано в 2019 году прежде всего с целью оказания</a:t>
            </a:r>
            <a:endParaRPr sz="2200">
              <a:latin typeface="Tahoma"/>
              <a:cs typeface="Tahoma"/>
            </a:endParaRPr>
          </a:p>
          <a:p>
            <a:pPr marL="351790" marR="1610995">
              <a:lnSpc>
                <a:spcPts val="2620"/>
              </a:lnSpc>
              <a:spcBef>
                <a:spcPts val="95"/>
              </a:spcBef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методологической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помощи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органам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местного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самоуправления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реализации федеральных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региональных программ</a:t>
            </a:r>
            <a:endParaRPr sz="2200">
              <a:latin typeface="Tahoma"/>
              <a:cs typeface="Tahoma"/>
            </a:endParaRPr>
          </a:p>
          <a:p>
            <a:pPr marL="351790">
              <a:lnSpc>
                <a:spcPts val="2530"/>
              </a:lnSpc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жилищно-коммунальной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сфере.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861" y="6142682"/>
            <a:ext cx="2935615" cy="24256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5" name="object 5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1500454" y="2274300"/>
            <a:ext cx="7661275" cy="8129270"/>
            <a:chOff x="11500454" y="2274300"/>
            <a:chExt cx="7661275" cy="81292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0454" y="2274300"/>
              <a:ext cx="4635321" cy="58921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18877" y="4661878"/>
              <a:ext cx="4442811" cy="57414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70297" y="1181582"/>
            <a:ext cx="11403330" cy="844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b="1" spc="-5" dirty="0">
                <a:solidFill>
                  <a:srgbClr val="F27E00"/>
                </a:solidFill>
                <a:latin typeface="Tahoma"/>
                <a:cs typeface="Tahoma"/>
              </a:rPr>
              <a:t>ОСНОВНЫЕ</a:t>
            </a:r>
            <a:r>
              <a:rPr sz="2650" b="1" spc="-1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650" b="1" spc="-5" dirty="0">
                <a:solidFill>
                  <a:srgbClr val="F27E00"/>
                </a:solidFill>
                <a:latin typeface="Tahoma"/>
                <a:cs typeface="Tahoma"/>
              </a:rPr>
              <a:t>НАПРАВЛЕНИЯ</a:t>
            </a:r>
            <a:r>
              <a:rPr sz="2650" b="1" spc="-1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650" b="1" spc="-5" dirty="0">
                <a:solidFill>
                  <a:srgbClr val="F27E00"/>
                </a:solidFill>
                <a:latin typeface="Tahoma"/>
                <a:cs typeface="Tahoma"/>
              </a:rPr>
              <a:t>ДЕЯТЕЛЬНОСТИ</a:t>
            </a:r>
            <a:endParaRPr sz="2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spc="-5" dirty="0">
                <a:solidFill>
                  <a:srgbClr val="F27E00"/>
                </a:solidFill>
                <a:latin typeface="Tahoma"/>
                <a:cs typeface="Tahoma"/>
              </a:rPr>
              <a:t>ГКУ НСО «ПРОЕКТНАЯ</a:t>
            </a:r>
            <a:r>
              <a:rPr sz="2650" b="1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650" b="1" spc="-5" dirty="0">
                <a:solidFill>
                  <a:srgbClr val="F27E00"/>
                </a:solidFill>
                <a:latin typeface="Tahoma"/>
                <a:cs typeface="Tahoma"/>
              </a:rPr>
              <a:t>ДИРЕКЦИЯ МИНИСТЕРСТВА</a:t>
            </a:r>
            <a:r>
              <a:rPr sz="2650" b="1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650" b="1" spc="-5" dirty="0">
                <a:solidFill>
                  <a:srgbClr val="F27E00"/>
                </a:solidFill>
                <a:latin typeface="Tahoma"/>
                <a:cs typeface="Tahoma"/>
              </a:rPr>
              <a:t>ЖКХИЭ НСО»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47216" y="6152675"/>
            <a:ext cx="2987040" cy="2273935"/>
            <a:chOff x="1047216" y="6152675"/>
            <a:chExt cx="2987040" cy="2273935"/>
          </a:xfrm>
        </p:grpSpPr>
        <p:sp>
          <p:nvSpPr>
            <p:cNvPr id="14" name="object 14"/>
            <p:cNvSpPr/>
            <p:nvPr/>
          </p:nvSpPr>
          <p:spPr>
            <a:xfrm>
              <a:off x="1049450" y="6154909"/>
              <a:ext cx="2982595" cy="2269490"/>
            </a:xfrm>
            <a:custGeom>
              <a:avLst/>
              <a:gdLst/>
              <a:ahLst/>
              <a:cxnLst/>
              <a:rect l="l" t="t" r="r" b="b"/>
              <a:pathLst>
                <a:path w="2982595" h="2269490">
                  <a:moveTo>
                    <a:pt x="2960687" y="0"/>
                  </a:moveTo>
                  <a:lnTo>
                    <a:pt x="819466" y="0"/>
                  </a:lnTo>
                  <a:lnTo>
                    <a:pt x="811534" y="5383"/>
                  </a:lnTo>
                  <a:lnTo>
                    <a:pt x="808290" y="13580"/>
                  </a:lnTo>
                  <a:lnTo>
                    <a:pt x="1375" y="2239625"/>
                  </a:lnTo>
                  <a:lnTo>
                    <a:pt x="0" y="2250569"/>
                  </a:lnTo>
                  <a:lnTo>
                    <a:pt x="3820" y="2260016"/>
                  </a:lnTo>
                  <a:lnTo>
                    <a:pt x="11403" y="2266650"/>
                  </a:lnTo>
                  <a:lnTo>
                    <a:pt x="21314" y="2269153"/>
                  </a:lnTo>
                  <a:lnTo>
                    <a:pt x="24486" y="2269153"/>
                  </a:lnTo>
                  <a:lnTo>
                    <a:pt x="27772" y="2268427"/>
                  </a:lnTo>
                  <a:lnTo>
                    <a:pt x="31003" y="2266806"/>
                  </a:lnTo>
                  <a:lnTo>
                    <a:pt x="56750" y="2253378"/>
                  </a:lnTo>
                  <a:lnTo>
                    <a:pt x="19531" y="2253378"/>
                  </a:lnTo>
                  <a:lnTo>
                    <a:pt x="17648" y="2252315"/>
                  </a:lnTo>
                  <a:lnTo>
                    <a:pt x="14902" y="2248288"/>
                  </a:lnTo>
                  <a:lnTo>
                    <a:pt x="15764" y="2246147"/>
                  </a:lnTo>
                  <a:lnTo>
                    <a:pt x="16205" y="2245002"/>
                  </a:lnTo>
                  <a:lnTo>
                    <a:pt x="822949" y="19391"/>
                  </a:lnTo>
                  <a:lnTo>
                    <a:pt x="823815" y="17193"/>
                  </a:lnTo>
                  <a:lnTo>
                    <a:pt x="825913" y="15767"/>
                  </a:lnTo>
                  <a:lnTo>
                    <a:pt x="2981026" y="15767"/>
                  </a:lnTo>
                  <a:lnTo>
                    <a:pt x="2980493" y="13129"/>
                  </a:lnTo>
                  <a:lnTo>
                    <a:pt x="2975886" y="6294"/>
                  </a:lnTo>
                  <a:lnTo>
                    <a:pt x="2969054" y="1688"/>
                  </a:lnTo>
                  <a:lnTo>
                    <a:pt x="2960687" y="0"/>
                  </a:lnTo>
                  <a:close/>
                </a:path>
                <a:path w="2982595" h="2269490">
                  <a:moveTo>
                    <a:pt x="2981026" y="15767"/>
                  </a:moveTo>
                  <a:lnTo>
                    <a:pt x="2963854" y="15767"/>
                  </a:lnTo>
                  <a:lnTo>
                    <a:pt x="2966426" y="18341"/>
                  </a:lnTo>
                  <a:lnTo>
                    <a:pt x="2966426" y="716864"/>
                  </a:lnTo>
                  <a:lnTo>
                    <a:pt x="2965208" y="718819"/>
                  </a:lnTo>
                  <a:lnTo>
                    <a:pt x="2962999" y="719936"/>
                  </a:lnTo>
                  <a:lnTo>
                    <a:pt x="23951" y="2252695"/>
                  </a:lnTo>
                  <a:lnTo>
                    <a:pt x="23031" y="2253159"/>
                  </a:lnTo>
                  <a:lnTo>
                    <a:pt x="22169" y="2253378"/>
                  </a:lnTo>
                  <a:lnTo>
                    <a:pt x="56750" y="2253378"/>
                  </a:lnTo>
                  <a:lnTo>
                    <a:pt x="2970281" y="733915"/>
                  </a:lnTo>
                  <a:lnTo>
                    <a:pt x="2977590" y="730274"/>
                  </a:lnTo>
                  <a:lnTo>
                    <a:pt x="2982183" y="722824"/>
                  </a:lnTo>
                  <a:lnTo>
                    <a:pt x="2982183" y="21502"/>
                  </a:lnTo>
                  <a:lnTo>
                    <a:pt x="2981026" y="15767"/>
                  </a:lnTo>
                  <a:close/>
                </a:path>
              </a:pathLst>
            </a:custGeom>
            <a:solidFill>
              <a:srgbClr val="89C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49450" y="6154909"/>
              <a:ext cx="2982595" cy="2269490"/>
            </a:xfrm>
            <a:custGeom>
              <a:avLst/>
              <a:gdLst/>
              <a:ahLst/>
              <a:cxnLst/>
              <a:rect l="l" t="t" r="r" b="b"/>
              <a:pathLst>
                <a:path w="2982595" h="2269490">
                  <a:moveTo>
                    <a:pt x="2960687" y="15767"/>
                  </a:moveTo>
                  <a:lnTo>
                    <a:pt x="2963854" y="15767"/>
                  </a:lnTo>
                  <a:lnTo>
                    <a:pt x="2966426" y="18341"/>
                  </a:lnTo>
                  <a:lnTo>
                    <a:pt x="2966426" y="21502"/>
                  </a:lnTo>
                  <a:lnTo>
                    <a:pt x="2966426" y="714673"/>
                  </a:lnTo>
                  <a:lnTo>
                    <a:pt x="2966426" y="716864"/>
                  </a:lnTo>
                  <a:lnTo>
                    <a:pt x="2965208" y="718819"/>
                  </a:lnTo>
                  <a:lnTo>
                    <a:pt x="2962999" y="719936"/>
                  </a:lnTo>
                  <a:lnTo>
                    <a:pt x="23951" y="2252695"/>
                  </a:lnTo>
                  <a:lnTo>
                    <a:pt x="23031" y="2253159"/>
                  </a:lnTo>
                  <a:lnTo>
                    <a:pt x="22169" y="2253378"/>
                  </a:lnTo>
                  <a:lnTo>
                    <a:pt x="21314" y="2253378"/>
                  </a:lnTo>
                  <a:lnTo>
                    <a:pt x="19531" y="2253378"/>
                  </a:lnTo>
                  <a:lnTo>
                    <a:pt x="17648" y="2252315"/>
                  </a:lnTo>
                  <a:lnTo>
                    <a:pt x="16519" y="2250669"/>
                  </a:lnTo>
                  <a:lnTo>
                    <a:pt x="14902" y="2248288"/>
                  </a:lnTo>
                  <a:lnTo>
                    <a:pt x="15764" y="2246147"/>
                  </a:lnTo>
                  <a:lnTo>
                    <a:pt x="16205" y="2245002"/>
                  </a:lnTo>
                  <a:lnTo>
                    <a:pt x="822949" y="19391"/>
                  </a:lnTo>
                  <a:lnTo>
                    <a:pt x="823816" y="17193"/>
                  </a:lnTo>
                  <a:lnTo>
                    <a:pt x="825913" y="15767"/>
                  </a:lnTo>
                  <a:lnTo>
                    <a:pt x="828301" y="15767"/>
                  </a:lnTo>
                  <a:lnTo>
                    <a:pt x="2960687" y="15767"/>
                  </a:lnTo>
                  <a:close/>
                </a:path>
                <a:path w="2982595" h="2269490">
                  <a:moveTo>
                    <a:pt x="2960687" y="0"/>
                  </a:moveTo>
                  <a:lnTo>
                    <a:pt x="828301" y="0"/>
                  </a:lnTo>
                  <a:lnTo>
                    <a:pt x="819466" y="0"/>
                  </a:lnTo>
                  <a:lnTo>
                    <a:pt x="811534" y="5383"/>
                  </a:lnTo>
                  <a:lnTo>
                    <a:pt x="808291" y="13580"/>
                  </a:lnTo>
                  <a:lnTo>
                    <a:pt x="1375" y="2239625"/>
                  </a:lnTo>
                  <a:lnTo>
                    <a:pt x="0" y="2250570"/>
                  </a:lnTo>
                  <a:lnTo>
                    <a:pt x="3820" y="2260016"/>
                  </a:lnTo>
                  <a:lnTo>
                    <a:pt x="11403" y="2266650"/>
                  </a:lnTo>
                  <a:lnTo>
                    <a:pt x="21314" y="2269153"/>
                  </a:lnTo>
                  <a:lnTo>
                    <a:pt x="24486" y="2269153"/>
                  </a:lnTo>
                  <a:lnTo>
                    <a:pt x="27772" y="2268427"/>
                  </a:lnTo>
                  <a:lnTo>
                    <a:pt x="31003" y="2266806"/>
                  </a:lnTo>
                  <a:lnTo>
                    <a:pt x="2970281" y="733915"/>
                  </a:lnTo>
                  <a:lnTo>
                    <a:pt x="2977590" y="730274"/>
                  </a:lnTo>
                  <a:lnTo>
                    <a:pt x="2982183" y="722824"/>
                  </a:lnTo>
                  <a:lnTo>
                    <a:pt x="2982183" y="714673"/>
                  </a:lnTo>
                  <a:lnTo>
                    <a:pt x="2982183" y="21502"/>
                  </a:lnTo>
                  <a:lnTo>
                    <a:pt x="2980494" y="13129"/>
                  </a:lnTo>
                  <a:lnTo>
                    <a:pt x="2975886" y="6294"/>
                  </a:lnTo>
                  <a:lnTo>
                    <a:pt x="2969054" y="1688"/>
                  </a:lnTo>
                  <a:lnTo>
                    <a:pt x="2960687" y="0"/>
                  </a:lnTo>
                  <a:close/>
                </a:path>
              </a:pathLst>
            </a:custGeom>
            <a:ln w="4467">
              <a:solidFill>
                <a:srgbClr val="89C6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9130" y="6710743"/>
              <a:ext cx="2486660" cy="1713230"/>
            </a:xfrm>
            <a:custGeom>
              <a:avLst/>
              <a:gdLst/>
              <a:ahLst/>
              <a:cxnLst/>
              <a:rect l="l" t="t" r="r" b="b"/>
              <a:pathLst>
                <a:path w="2486660" h="1713229">
                  <a:moveTo>
                    <a:pt x="2464989" y="0"/>
                  </a:moveTo>
                  <a:lnTo>
                    <a:pt x="791893" y="0"/>
                  </a:lnTo>
                  <a:lnTo>
                    <a:pt x="784276" y="4818"/>
                  </a:lnTo>
                  <a:lnTo>
                    <a:pt x="780746" y="12435"/>
                  </a:lnTo>
                  <a:lnTo>
                    <a:pt x="1755" y="1682972"/>
                  </a:lnTo>
                  <a:lnTo>
                    <a:pt x="0" y="1695812"/>
                  </a:lnTo>
                  <a:lnTo>
                    <a:pt x="5391" y="1706614"/>
                  </a:lnTo>
                  <a:lnTo>
                    <a:pt x="15681" y="1712924"/>
                  </a:lnTo>
                  <a:lnTo>
                    <a:pt x="28620" y="1712290"/>
                  </a:lnTo>
                  <a:lnTo>
                    <a:pt x="2480841" y="819761"/>
                  </a:lnTo>
                  <a:lnTo>
                    <a:pt x="2486510" y="811675"/>
                  </a:lnTo>
                  <a:lnTo>
                    <a:pt x="2486510" y="21513"/>
                  </a:lnTo>
                  <a:lnTo>
                    <a:pt x="2484817" y="13128"/>
                  </a:lnTo>
                  <a:lnTo>
                    <a:pt x="2480204" y="6291"/>
                  </a:lnTo>
                  <a:lnTo>
                    <a:pt x="2473363" y="1687"/>
                  </a:lnTo>
                  <a:lnTo>
                    <a:pt x="2464989" y="0"/>
                  </a:lnTo>
                  <a:close/>
                </a:path>
              </a:pathLst>
            </a:custGeom>
            <a:solidFill>
              <a:srgbClr val="89C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871294" y="6751297"/>
              <a:ext cx="1617980" cy="736600"/>
            </a:xfrm>
            <a:custGeom>
              <a:avLst/>
              <a:gdLst/>
              <a:ahLst/>
              <a:cxnLst/>
              <a:rect l="l" t="t" r="r" b="b"/>
              <a:pathLst>
                <a:path w="1617979" h="736600">
                  <a:moveTo>
                    <a:pt x="33812" y="2472"/>
                  </a:moveTo>
                  <a:lnTo>
                    <a:pt x="0" y="2472"/>
                  </a:lnTo>
                  <a:lnTo>
                    <a:pt x="0" y="217665"/>
                  </a:lnTo>
                  <a:lnTo>
                    <a:pt x="33812" y="217665"/>
                  </a:lnTo>
                  <a:lnTo>
                    <a:pt x="33812" y="125432"/>
                  </a:lnTo>
                  <a:lnTo>
                    <a:pt x="106670" y="125432"/>
                  </a:lnTo>
                  <a:lnTo>
                    <a:pt x="106670" y="94699"/>
                  </a:lnTo>
                  <a:lnTo>
                    <a:pt x="33812" y="94699"/>
                  </a:lnTo>
                  <a:lnTo>
                    <a:pt x="33812" y="2472"/>
                  </a:lnTo>
                  <a:close/>
                </a:path>
                <a:path w="1617979" h="736600">
                  <a:moveTo>
                    <a:pt x="106670" y="125432"/>
                  </a:moveTo>
                  <a:lnTo>
                    <a:pt x="72240" y="125432"/>
                  </a:lnTo>
                  <a:lnTo>
                    <a:pt x="72240" y="217665"/>
                  </a:lnTo>
                  <a:lnTo>
                    <a:pt x="106670" y="217665"/>
                  </a:lnTo>
                  <a:lnTo>
                    <a:pt x="106670" y="125432"/>
                  </a:lnTo>
                  <a:close/>
                </a:path>
                <a:path w="1617979" h="736600">
                  <a:moveTo>
                    <a:pt x="106670" y="2472"/>
                  </a:moveTo>
                  <a:lnTo>
                    <a:pt x="72240" y="2472"/>
                  </a:lnTo>
                  <a:lnTo>
                    <a:pt x="72240" y="94699"/>
                  </a:lnTo>
                  <a:lnTo>
                    <a:pt x="106670" y="94699"/>
                  </a:lnTo>
                  <a:lnTo>
                    <a:pt x="106670" y="2472"/>
                  </a:lnTo>
                  <a:close/>
                </a:path>
                <a:path w="1617979" h="736600">
                  <a:moveTo>
                    <a:pt x="1498218" y="2472"/>
                  </a:moveTo>
                  <a:lnTo>
                    <a:pt x="1464394" y="2472"/>
                  </a:lnTo>
                  <a:lnTo>
                    <a:pt x="1464394" y="217665"/>
                  </a:lnTo>
                  <a:lnTo>
                    <a:pt x="1498218" y="217665"/>
                  </a:lnTo>
                  <a:lnTo>
                    <a:pt x="1498218" y="2472"/>
                  </a:lnTo>
                  <a:close/>
                </a:path>
                <a:path w="1617979" h="736600">
                  <a:moveTo>
                    <a:pt x="212037" y="2472"/>
                  </a:moveTo>
                  <a:lnTo>
                    <a:pt x="162559" y="2472"/>
                  </a:lnTo>
                  <a:lnTo>
                    <a:pt x="128129" y="217665"/>
                  </a:lnTo>
                  <a:lnTo>
                    <a:pt x="159177" y="217665"/>
                  </a:lnTo>
                  <a:lnTo>
                    <a:pt x="165012" y="178607"/>
                  </a:lnTo>
                  <a:lnTo>
                    <a:pt x="240227" y="178607"/>
                  </a:lnTo>
                  <a:lnTo>
                    <a:pt x="235556" y="149423"/>
                  </a:lnTo>
                  <a:lnTo>
                    <a:pt x="169318" y="149423"/>
                  </a:lnTo>
                  <a:lnTo>
                    <a:pt x="185616" y="40590"/>
                  </a:lnTo>
                  <a:lnTo>
                    <a:pt x="218138" y="40590"/>
                  </a:lnTo>
                  <a:lnTo>
                    <a:pt x="212037" y="2472"/>
                  </a:lnTo>
                  <a:close/>
                </a:path>
                <a:path w="1617979" h="736600">
                  <a:moveTo>
                    <a:pt x="240227" y="178607"/>
                  </a:moveTo>
                  <a:lnTo>
                    <a:pt x="206511" y="178607"/>
                  </a:lnTo>
                  <a:lnTo>
                    <a:pt x="212346" y="217665"/>
                  </a:lnTo>
                  <a:lnTo>
                    <a:pt x="246478" y="217665"/>
                  </a:lnTo>
                  <a:lnTo>
                    <a:pt x="240227" y="178607"/>
                  </a:lnTo>
                  <a:close/>
                </a:path>
                <a:path w="1617979" h="736600">
                  <a:moveTo>
                    <a:pt x="218138" y="40590"/>
                  </a:moveTo>
                  <a:lnTo>
                    <a:pt x="185616" y="40590"/>
                  </a:lnTo>
                  <a:lnTo>
                    <a:pt x="201896" y="149423"/>
                  </a:lnTo>
                  <a:lnTo>
                    <a:pt x="235556" y="149423"/>
                  </a:lnTo>
                  <a:lnTo>
                    <a:pt x="218138" y="40590"/>
                  </a:lnTo>
                  <a:close/>
                </a:path>
                <a:path w="1617979" h="736600">
                  <a:moveTo>
                    <a:pt x="442705" y="2472"/>
                  </a:moveTo>
                  <a:lnTo>
                    <a:pt x="412585" y="2472"/>
                  </a:lnTo>
                  <a:lnTo>
                    <a:pt x="412585" y="217665"/>
                  </a:lnTo>
                  <a:lnTo>
                    <a:pt x="447311" y="217665"/>
                  </a:lnTo>
                  <a:lnTo>
                    <a:pt x="469954" y="138651"/>
                  </a:lnTo>
                  <a:lnTo>
                    <a:pt x="442705" y="138651"/>
                  </a:lnTo>
                  <a:lnTo>
                    <a:pt x="442705" y="2472"/>
                  </a:lnTo>
                  <a:close/>
                </a:path>
                <a:path w="1617979" h="736600">
                  <a:moveTo>
                    <a:pt x="519871" y="66115"/>
                  </a:moveTo>
                  <a:lnTo>
                    <a:pt x="489434" y="66115"/>
                  </a:lnTo>
                  <a:lnTo>
                    <a:pt x="489434" y="217665"/>
                  </a:lnTo>
                  <a:lnTo>
                    <a:pt x="519871" y="217665"/>
                  </a:lnTo>
                  <a:lnTo>
                    <a:pt x="519871" y="66115"/>
                  </a:lnTo>
                  <a:close/>
                </a:path>
                <a:path w="1617979" h="736600">
                  <a:moveTo>
                    <a:pt x="519871" y="2472"/>
                  </a:moveTo>
                  <a:lnTo>
                    <a:pt x="482668" y="2472"/>
                  </a:lnTo>
                  <a:lnTo>
                    <a:pt x="455005" y="91310"/>
                  </a:lnTo>
                  <a:lnTo>
                    <a:pt x="442705" y="138651"/>
                  </a:lnTo>
                  <a:lnTo>
                    <a:pt x="469954" y="138651"/>
                  </a:lnTo>
                  <a:lnTo>
                    <a:pt x="475584" y="119002"/>
                  </a:lnTo>
                  <a:lnTo>
                    <a:pt x="489434" y="66115"/>
                  </a:lnTo>
                  <a:lnTo>
                    <a:pt x="519871" y="66115"/>
                  </a:lnTo>
                  <a:lnTo>
                    <a:pt x="519871" y="2472"/>
                  </a:lnTo>
                  <a:close/>
                </a:path>
                <a:path w="1617979" h="736600">
                  <a:moveTo>
                    <a:pt x="1059418" y="2472"/>
                  </a:moveTo>
                  <a:lnTo>
                    <a:pt x="963826" y="2472"/>
                  </a:lnTo>
                  <a:lnTo>
                    <a:pt x="958289" y="165090"/>
                  </a:lnTo>
                  <a:lnTo>
                    <a:pt x="956919" y="176977"/>
                  </a:lnTo>
                  <a:lnTo>
                    <a:pt x="953364" y="183653"/>
                  </a:lnTo>
                  <a:lnTo>
                    <a:pt x="947046" y="186583"/>
                  </a:lnTo>
                  <a:lnTo>
                    <a:pt x="937387" y="187234"/>
                  </a:lnTo>
                  <a:lnTo>
                    <a:pt x="937387" y="217967"/>
                  </a:lnTo>
                  <a:lnTo>
                    <a:pt x="942596" y="217967"/>
                  </a:lnTo>
                  <a:lnTo>
                    <a:pt x="964378" y="214950"/>
                  </a:lnTo>
                  <a:lnTo>
                    <a:pt x="979414" y="205365"/>
                  </a:lnTo>
                  <a:lnTo>
                    <a:pt x="988341" y="188404"/>
                  </a:lnTo>
                  <a:lnTo>
                    <a:pt x="991795" y="163261"/>
                  </a:lnTo>
                  <a:lnTo>
                    <a:pt x="995479" y="33223"/>
                  </a:lnTo>
                  <a:lnTo>
                    <a:pt x="1059418" y="33223"/>
                  </a:lnTo>
                  <a:lnTo>
                    <a:pt x="1059418" y="2472"/>
                  </a:lnTo>
                  <a:close/>
                </a:path>
                <a:path w="1617979" h="736600">
                  <a:moveTo>
                    <a:pt x="1059418" y="33223"/>
                  </a:moveTo>
                  <a:lnTo>
                    <a:pt x="1024989" y="33223"/>
                  </a:lnTo>
                  <a:lnTo>
                    <a:pt x="1024989" y="217665"/>
                  </a:lnTo>
                  <a:lnTo>
                    <a:pt x="1059418" y="217665"/>
                  </a:lnTo>
                  <a:lnTo>
                    <a:pt x="1059418" y="33223"/>
                  </a:lnTo>
                  <a:close/>
                </a:path>
                <a:path w="1617979" h="736600">
                  <a:moveTo>
                    <a:pt x="1378632" y="2472"/>
                  </a:moveTo>
                  <a:lnTo>
                    <a:pt x="1344808" y="2472"/>
                  </a:lnTo>
                  <a:lnTo>
                    <a:pt x="1344808" y="217665"/>
                  </a:lnTo>
                  <a:lnTo>
                    <a:pt x="1394625" y="217665"/>
                  </a:lnTo>
                  <a:lnTo>
                    <a:pt x="1416762" y="214197"/>
                  </a:lnTo>
                  <a:lnTo>
                    <a:pt x="1432505" y="203985"/>
                  </a:lnTo>
                  <a:lnTo>
                    <a:pt x="1441909" y="187316"/>
                  </a:lnTo>
                  <a:lnTo>
                    <a:pt x="1441963" y="186919"/>
                  </a:lnTo>
                  <a:lnTo>
                    <a:pt x="1378632" y="186919"/>
                  </a:lnTo>
                  <a:lnTo>
                    <a:pt x="1378632" y="114048"/>
                  </a:lnTo>
                  <a:lnTo>
                    <a:pt x="1441960" y="114048"/>
                  </a:lnTo>
                  <a:lnTo>
                    <a:pt x="1441909" y="113677"/>
                  </a:lnTo>
                  <a:lnTo>
                    <a:pt x="1432505" y="97007"/>
                  </a:lnTo>
                  <a:lnTo>
                    <a:pt x="1416762" y="86795"/>
                  </a:lnTo>
                  <a:lnTo>
                    <a:pt x="1394625" y="83327"/>
                  </a:lnTo>
                  <a:lnTo>
                    <a:pt x="1378632" y="83327"/>
                  </a:lnTo>
                  <a:lnTo>
                    <a:pt x="1378632" y="2472"/>
                  </a:lnTo>
                  <a:close/>
                </a:path>
                <a:path w="1617979" h="736600">
                  <a:moveTo>
                    <a:pt x="1441960" y="114048"/>
                  </a:moveTo>
                  <a:lnTo>
                    <a:pt x="1394625" y="114048"/>
                  </a:lnTo>
                  <a:lnTo>
                    <a:pt x="1401747" y="115062"/>
                  </a:lnTo>
                  <a:lnTo>
                    <a:pt x="1406944" y="118442"/>
                  </a:lnTo>
                  <a:lnTo>
                    <a:pt x="1410127" y="124698"/>
                  </a:lnTo>
                  <a:lnTo>
                    <a:pt x="1411207" y="134338"/>
                  </a:lnTo>
                  <a:lnTo>
                    <a:pt x="1411207" y="166622"/>
                  </a:lnTo>
                  <a:lnTo>
                    <a:pt x="1410127" y="176278"/>
                  </a:lnTo>
                  <a:lnTo>
                    <a:pt x="1406944" y="182535"/>
                  </a:lnTo>
                  <a:lnTo>
                    <a:pt x="1401747" y="185909"/>
                  </a:lnTo>
                  <a:lnTo>
                    <a:pt x="1394625" y="186919"/>
                  </a:lnTo>
                  <a:lnTo>
                    <a:pt x="1441963" y="186919"/>
                  </a:lnTo>
                  <a:lnTo>
                    <a:pt x="1445031" y="164478"/>
                  </a:lnTo>
                  <a:lnTo>
                    <a:pt x="1445031" y="136518"/>
                  </a:lnTo>
                  <a:lnTo>
                    <a:pt x="1441960" y="114048"/>
                  </a:lnTo>
                  <a:close/>
                </a:path>
                <a:path w="1617979" h="736600">
                  <a:moveTo>
                    <a:pt x="1120792" y="2472"/>
                  </a:moveTo>
                  <a:lnTo>
                    <a:pt x="1086957" y="2472"/>
                  </a:lnTo>
                  <a:lnTo>
                    <a:pt x="1086957" y="217665"/>
                  </a:lnTo>
                  <a:lnTo>
                    <a:pt x="1136768" y="217665"/>
                  </a:lnTo>
                  <a:lnTo>
                    <a:pt x="1158913" y="214197"/>
                  </a:lnTo>
                  <a:lnTo>
                    <a:pt x="1174659" y="203985"/>
                  </a:lnTo>
                  <a:lnTo>
                    <a:pt x="1184065" y="187316"/>
                  </a:lnTo>
                  <a:lnTo>
                    <a:pt x="1184119" y="186919"/>
                  </a:lnTo>
                  <a:lnTo>
                    <a:pt x="1120792" y="186919"/>
                  </a:lnTo>
                  <a:lnTo>
                    <a:pt x="1120792" y="114048"/>
                  </a:lnTo>
                  <a:lnTo>
                    <a:pt x="1184115" y="114048"/>
                  </a:lnTo>
                  <a:lnTo>
                    <a:pt x="1184065" y="113677"/>
                  </a:lnTo>
                  <a:lnTo>
                    <a:pt x="1174659" y="97007"/>
                  </a:lnTo>
                  <a:lnTo>
                    <a:pt x="1158913" y="86795"/>
                  </a:lnTo>
                  <a:lnTo>
                    <a:pt x="1136768" y="83327"/>
                  </a:lnTo>
                  <a:lnTo>
                    <a:pt x="1120792" y="83327"/>
                  </a:lnTo>
                  <a:lnTo>
                    <a:pt x="1120792" y="2472"/>
                  </a:lnTo>
                  <a:close/>
                </a:path>
                <a:path w="1617979" h="736600">
                  <a:moveTo>
                    <a:pt x="1184115" y="114048"/>
                  </a:moveTo>
                  <a:lnTo>
                    <a:pt x="1136768" y="114048"/>
                  </a:lnTo>
                  <a:lnTo>
                    <a:pt x="1143901" y="115062"/>
                  </a:lnTo>
                  <a:lnTo>
                    <a:pt x="1149103" y="118442"/>
                  </a:lnTo>
                  <a:lnTo>
                    <a:pt x="1152287" y="124698"/>
                  </a:lnTo>
                  <a:lnTo>
                    <a:pt x="1153367" y="134338"/>
                  </a:lnTo>
                  <a:lnTo>
                    <a:pt x="1153367" y="166622"/>
                  </a:lnTo>
                  <a:lnTo>
                    <a:pt x="1152287" y="176278"/>
                  </a:lnTo>
                  <a:lnTo>
                    <a:pt x="1149103" y="182535"/>
                  </a:lnTo>
                  <a:lnTo>
                    <a:pt x="1143901" y="185909"/>
                  </a:lnTo>
                  <a:lnTo>
                    <a:pt x="1136768" y="186919"/>
                  </a:lnTo>
                  <a:lnTo>
                    <a:pt x="1184119" y="186919"/>
                  </a:lnTo>
                  <a:lnTo>
                    <a:pt x="1187187" y="164478"/>
                  </a:lnTo>
                  <a:lnTo>
                    <a:pt x="1187187" y="136518"/>
                  </a:lnTo>
                  <a:lnTo>
                    <a:pt x="1184115" y="114048"/>
                  </a:lnTo>
                  <a:close/>
                </a:path>
                <a:path w="1617979" h="736600">
                  <a:moveTo>
                    <a:pt x="1244977" y="2472"/>
                  </a:moveTo>
                  <a:lnTo>
                    <a:pt x="1211153" y="2472"/>
                  </a:lnTo>
                  <a:lnTo>
                    <a:pt x="1211153" y="217665"/>
                  </a:lnTo>
                  <a:lnTo>
                    <a:pt x="1244977" y="217665"/>
                  </a:lnTo>
                  <a:lnTo>
                    <a:pt x="1244977" y="125432"/>
                  </a:lnTo>
                  <a:lnTo>
                    <a:pt x="1317834" y="125432"/>
                  </a:lnTo>
                  <a:lnTo>
                    <a:pt x="1317834" y="94699"/>
                  </a:lnTo>
                  <a:lnTo>
                    <a:pt x="1244977" y="94699"/>
                  </a:lnTo>
                  <a:lnTo>
                    <a:pt x="1244977" y="2472"/>
                  </a:lnTo>
                  <a:close/>
                </a:path>
                <a:path w="1617979" h="736600">
                  <a:moveTo>
                    <a:pt x="1317834" y="125432"/>
                  </a:moveTo>
                  <a:lnTo>
                    <a:pt x="1283392" y="125432"/>
                  </a:lnTo>
                  <a:lnTo>
                    <a:pt x="1283392" y="217665"/>
                  </a:lnTo>
                  <a:lnTo>
                    <a:pt x="1317834" y="217665"/>
                  </a:lnTo>
                  <a:lnTo>
                    <a:pt x="1317834" y="125432"/>
                  </a:lnTo>
                  <a:close/>
                </a:path>
                <a:path w="1617979" h="736600">
                  <a:moveTo>
                    <a:pt x="1317834" y="2472"/>
                  </a:moveTo>
                  <a:lnTo>
                    <a:pt x="1283392" y="2472"/>
                  </a:lnTo>
                  <a:lnTo>
                    <a:pt x="1283392" y="94699"/>
                  </a:lnTo>
                  <a:lnTo>
                    <a:pt x="1317834" y="94699"/>
                  </a:lnTo>
                  <a:lnTo>
                    <a:pt x="1317834" y="2472"/>
                  </a:lnTo>
                  <a:close/>
                </a:path>
                <a:path w="1617979" h="736600">
                  <a:moveTo>
                    <a:pt x="301666" y="2472"/>
                  </a:moveTo>
                  <a:lnTo>
                    <a:pt x="267855" y="2472"/>
                  </a:lnTo>
                  <a:lnTo>
                    <a:pt x="267855" y="217665"/>
                  </a:lnTo>
                  <a:lnTo>
                    <a:pt x="356391" y="217665"/>
                  </a:lnTo>
                  <a:lnTo>
                    <a:pt x="356391" y="246550"/>
                  </a:lnTo>
                  <a:lnTo>
                    <a:pt x="389282" y="246550"/>
                  </a:lnTo>
                  <a:lnTo>
                    <a:pt x="389282" y="187542"/>
                  </a:lnTo>
                  <a:lnTo>
                    <a:pt x="374523" y="187542"/>
                  </a:lnTo>
                  <a:lnTo>
                    <a:pt x="374523" y="186919"/>
                  </a:lnTo>
                  <a:lnTo>
                    <a:pt x="301666" y="186919"/>
                  </a:lnTo>
                  <a:lnTo>
                    <a:pt x="301666" y="2472"/>
                  </a:lnTo>
                  <a:close/>
                </a:path>
                <a:path w="1617979" h="736600">
                  <a:moveTo>
                    <a:pt x="374523" y="2472"/>
                  </a:moveTo>
                  <a:lnTo>
                    <a:pt x="340089" y="2472"/>
                  </a:lnTo>
                  <a:lnTo>
                    <a:pt x="340089" y="186919"/>
                  </a:lnTo>
                  <a:lnTo>
                    <a:pt x="374523" y="186919"/>
                  </a:lnTo>
                  <a:lnTo>
                    <a:pt x="374523" y="2472"/>
                  </a:lnTo>
                  <a:close/>
                </a:path>
                <a:path w="1617979" h="736600">
                  <a:moveTo>
                    <a:pt x="885328" y="2472"/>
                  </a:moveTo>
                  <a:lnTo>
                    <a:pt x="835845" y="2472"/>
                  </a:lnTo>
                  <a:lnTo>
                    <a:pt x="801409" y="217665"/>
                  </a:lnTo>
                  <a:lnTo>
                    <a:pt x="832457" y="217665"/>
                  </a:lnTo>
                  <a:lnTo>
                    <a:pt x="838305" y="178607"/>
                  </a:lnTo>
                  <a:lnTo>
                    <a:pt x="913509" y="178607"/>
                  </a:lnTo>
                  <a:lnTo>
                    <a:pt x="908839" y="149423"/>
                  </a:lnTo>
                  <a:lnTo>
                    <a:pt x="842611" y="149423"/>
                  </a:lnTo>
                  <a:lnTo>
                    <a:pt x="858896" y="40590"/>
                  </a:lnTo>
                  <a:lnTo>
                    <a:pt x="891427" y="40590"/>
                  </a:lnTo>
                  <a:lnTo>
                    <a:pt x="885328" y="2472"/>
                  </a:lnTo>
                  <a:close/>
                </a:path>
                <a:path w="1617979" h="736600">
                  <a:moveTo>
                    <a:pt x="913509" y="178607"/>
                  </a:moveTo>
                  <a:lnTo>
                    <a:pt x="879804" y="178607"/>
                  </a:lnTo>
                  <a:lnTo>
                    <a:pt x="885643" y="217665"/>
                  </a:lnTo>
                  <a:lnTo>
                    <a:pt x="919758" y="217665"/>
                  </a:lnTo>
                  <a:lnTo>
                    <a:pt x="913509" y="178607"/>
                  </a:lnTo>
                  <a:close/>
                </a:path>
                <a:path w="1617979" h="736600">
                  <a:moveTo>
                    <a:pt x="891427" y="40590"/>
                  </a:moveTo>
                  <a:lnTo>
                    <a:pt x="858896" y="40590"/>
                  </a:lnTo>
                  <a:lnTo>
                    <a:pt x="875194" y="149423"/>
                  </a:lnTo>
                  <a:lnTo>
                    <a:pt x="908839" y="149423"/>
                  </a:lnTo>
                  <a:lnTo>
                    <a:pt x="891427" y="40590"/>
                  </a:lnTo>
                  <a:close/>
                </a:path>
                <a:path w="1617979" h="736600">
                  <a:moveTo>
                    <a:pt x="1617575" y="2472"/>
                  </a:moveTo>
                  <a:lnTo>
                    <a:pt x="1525356" y="2472"/>
                  </a:lnTo>
                  <a:lnTo>
                    <a:pt x="1525356" y="217665"/>
                  </a:lnTo>
                  <a:lnTo>
                    <a:pt x="1617575" y="217665"/>
                  </a:lnTo>
                  <a:lnTo>
                    <a:pt x="1617575" y="186919"/>
                  </a:lnTo>
                  <a:lnTo>
                    <a:pt x="1559173" y="186919"/>
                  </a:lnTo>
                  <a:lnTo>
                    <a:pt x="1559173" y="123892"/>
                  </a:lnTo>
                  <a:lnTo>
                    <a:pt x="1605593" y="123892"/>
                  </a:lnTo>
                  <a:lnTo>
                    <a:pt x="1605593" y="93164"/>
                  </a:lnTo>
                  <a:lnTo>
                    <a:pt x="1559173" y="93164"/>
                  </a:lnTo>
                  <a:lnTo>
                    <a:pt x="1559173" y="33223"/>
                  </a:lnTo>
                  <a:lnTo>
                    <a:pt x="1617575" y="33223"/>
                  </a:lnTo>
                  <a:lnTo>
                    <a:pt x="1617575" y="2472"/>
                  </a:lnTo>
                  <a:close/>
                </a:path>
                <a:path w="1617979" h="736600">
                  <a:moveTo>
                    <a:pt x="596227" y="0"/>
                  </a:moveTo>
                  <a:lnTo>
                    <a:pt x="574194" y="3614"/>
                  </a:lnTo>
                  <a:lnTo>
                    <a:pt x="558101" y="14149"/>
                  </a:lnTo>
                  <a:lnTo>
                    <a:pt x="548235" y="31139"/>
                  </a:lnTo>
                  <a:lnTo>
                    <a:pt x="544883" y="54120"/>
                  </a:lnTo>
                  <a:lnTo>
                    <a:pt x="544883" y="166022"/>
                  </a:lnTo>
                  <a:lnTo>
                    <a:pt x="548235" y="188993"/>
                  </a:lnTo>
                  <a:lnTo>
                    <a:pt x="558101" y="205971"/>
                  </a:lnTo>
                  <a:lnTo>
                    <a:pt x="574194" y="216495"/>
                  </a:lnTo>
                  <a:lnTo>
                    <a:pt x="596227" y="220106"/>
                  </a:lnTo>
                  <a:lnTo>
                    <a:pt x="618254" y="216495"/>
                  </a:lnTo>
                  <a:lnTo>
                    <a:pt x="634343" y="205971"/>
                  </a:lnTo>
                  <a:lnTo>
                    <a:pt x="643981" y="189383"/>
                  </a:lnTo>
                  <a:lnTo>
                    <a:pt x="596227" y="189383"/>
                  </a:lnTo>
                  <a:lnTo>
                    <a:pt x="588947" y="188229"/>
                  </a:lnTo>
                  <a:lnTo>
                    <a:pt x="583425" y="184537"/>
                  </a:lnTo>
                  <a:lnTo>
                    <a:pt x="579922" y="177965"/>
                  </a:lnTo>
                  <a:lnTo>
                    <a:pt x="578696" y="168168"/>
                  </a:lnTo>
                  <a:lnTo>
                    <a:pt x="578696" y="51962"/>
                  </a:lnTo>
                  <a:lnTo>
                    <a:pt x="579922" y="42168"/>
                  </a:lnTo>
                  <a:lnTo>
                    <a:pt x="583425" y="35599"/>
                  </a:lnTo>
                  <a:lnTo>
                    <a:pt x="588947" y="31912"/>
                  </a:lnTo>
                  <a:lnTo>
                    <a:pt x="596227" y="30760"/>
                  </a:lnTo>
                  <a:lnTo>
                    <a:pt x="643987" y="30760"/>
                  </a:lnTo>
                  <a:lnTo>
                    <a:pt x="634343" y="14149"/>
                  </a:lnTo>
                  <a:lnTo>
                    <a:pt x="618254" y="3614"/>
                  </a:lnTo>
                  <a:lnTo>
                    <a:pt x="596227" y="0"/>
                  </a:lnTo>
                  <a:close/>
                </a:path>
                <a:path w="1617979" h="736600">
                  <a:moveTo>
                    <a:pt x="643987" y="30760"/>
                  </a:moveTo>
                  <a:lnTo>
                    <a:pt x="596227" y="30760"/>
                  </a:lnTo>
                  <a:lnTo>
                    <a:pt x="603502" y="31912"/>
                  </a:lnTo>
                  <a:lnTo>
                    <a:pt x="609021" y="35599"/>
                  </a:lnTo>
                  <a:lnTo>
                    <a:pt x="612524" y="42168"/>
                  </a:lnTo>
                  <a:lnTo>
                    <a:pt x="613749" y="51962"/>
                  </a:lnTo>
                  <a:lnTo>
                    <a:pt x="613749" y="168168"/>
                  </a:lnTo>
                  <a:lnTo>
                    <a:pt x="612524" y="177965"/>
                  </a:lnTo>
                  <a:lnTo>
                    <a:pt x="609021" y="184537"/>
                  </a:lnTo>
                  <a:lnTo>
                    <a:pt x="603502" y="188229"/>
                  </a:lnTo>
                  <a:lnTo>
                    <a:pt x="596227" y="189383"/>
                  </a:lnTo>
                  <a:lnTo>
                    <a:pt x="643981" y="189383"/>
                  </a:lnTo>
                  <a:lnTo>
                    <a:pt x="644207" y="188993"/>
                  </a:lnTo>
                  <a:lnTo>
                    <a:pt x="647559" y="166022"/>
                  </a:lnTo>
                  <a:lnTo>
                    <a:pt x="647559" y="54120"/>
                  </a:lnTo>
                  <a:lnTo>
                    <a:pt x="644207" y="31139"/>
                  </a:lnTo>
                  <a:lnTo>
                    <a:pt x="643987" y="30760"/>
                  </a:lnTo>
                  <a:close/>
                </a:path>
                <a:path w="1617979" h="736600">
                  <a:moveTo>
                    <a:pt x="706681" y="2472"/>
                  </a:moveTo>
                  <a:lnTo>
                    <a:pt x="672857" y="2472"/>
                  </a:lnTo>
                  <a:lnTo>
                    <a:pt x="672857" y="217665"/>
                  </a:lnTo>
                  <a:lnTo>
                    <a:pt x="706681" y="217665"/>
                  </a:lnTo>
                  <a:lnTo>
                    <a:pt x="706681" y="125432"/>
                  </a:lnTo>
                  <a:lnTo>
                    <a:pt x="779521" y="125432"/>
                  </a:lnTo>
                  <a:lnTo>
                    <a:pt x="779521" y="94699"/>
                  </a:lnTo>
                  <a:lnTo>
                    <a:pt x="706681" y="94699"/>
                  </a:lnTo>
                  <a:lnTo>
                    <a:pt x="706681" y="2472"/>
                  </a:lnTo>
                  <a:close/>
                </a:path>
                <a:path w="1617979" h="736600">
                  <a:moveTo>
                    <a:pt x="779521" y="125432"/>
                  </a:moveTo>
                  <a:lnTo>
                    <a:pt x="745104" y="125432"/>
                  </a:lnTo>
                  <a:lnTo>
                    <a:pt x="745104" y="217665"/>
                  </a:lnTo>
                  <a:lnTo>
                    <a:pt x="779521" y="217665"/>
                  </a:lnTo>
                  <a:lnTo>
                    <a:pt x="779521" y="125432"/>
                  </a:lnTo>
                  <a:close/>
                </a:path>
                <a:path w="1617979" h="736600">
                  <a:moveTo>
                    <a:pt x="779521" y="2472"/>
                  </a:moveTo>
                  <a:lnTo>
                    <a:pt x="745104" y="2472"/>
                  </a:lnTo>
                  <a:lnTo>
                    <a:pt x="745104" y="94699"/>
                  </a:lnTo>
                  <a:lnTo>
                    <a:pt x="779521" y="94699"/>
                  </a:lnTo>
                  <a:lnTo>
                    <a:pt x="779521" y="2472"/>
                  </a:lnTo>
                  <a:close/>
                </a:path>
                <a:path w="1617979" h="736600">
                  <a:moveTo>
                    <a:pt x="1181001" y="260708"/>
                  </a:moveTo>
                  <a:lnTo>
                    <a:pt x="1088782" y="260708"/>
                  </a:lnTo>
                  <a:lnTo>
                    <a:pt x="1088782" y="475864"/>
                  </a:lnTo>
                  <a:lnTo>
                    <a:pt x="1181001" y="475864"/>
                  </a:lnTo>
                  <a:lnTo>
                    <a:pt x="1181001" y="445154"/>
                  </a:lnTo>
                  <a:lnTo>
                    <a:pt x="1122592" y="445154"/>
                  </a:lnTo>
                  <a:lnTo>
                    <a:pt x="1122592" y="382136"/>
                  </a:lnTo>
                  <a:lnTo>
                    <a:pt x="1169017" y="382136"/>
                  </a:lnTo>
                  <a:lnTo>
                    <a:pt x="1169017" y="351372"/>
                  </a:lnTo>
                  <a:lnTo>
                    <a:pt x="1122592" y="351372"/>
                  </a:lnTo>
                  <a:lnTo>
                    <a:pt x="1122592" y="291460"/>
                  </a:lnTo>
                  <a:lnTo>
                    <a:pt x="1181001" y="291460"/>
                  </a:lnTo>
                  <a:lnTo>
                    <a:pt x="1181001" y="260708"/>
                  </a:lnTo>
                  <a:close/>
                </a:path>
                <a:path w="1617979" h="736600">
                  <a:moveTo>
                    <a:pt x="1239082" y="260708"/>
                  </a:moveTo>
                  <a:lnTo>
                    <a:pt x="1205265" y="260708"/>
                  </a:lnTo>
                  <a:lnTo>
                    <a:pt x="1205265" y="475864"/>
                  </a:lnTo>
                  <a:lnTo>
                    <a:pt x="1239082" y="475864"/>
                  </a:lnTo>
                  <a:lnTo>
                    <a:pt x="1239082" y="409786"/>
                  </a:lnTo>
                  <a:lnTo>
                    <a:pt x="1249539" y="390116"/>
                  </a:lnTo>
                  <a:lnTo>
                    <a:pt x="1283339" y="390116"/>
                  </a:lnTo>
                  <a:lnTo>
                    <a:pt x="1270120" y="356599"/>
                  </a:lnTo>
                  <a:lnTo>
                    <a:pt x="1271175" y="354449"/>
                  </a:lnTo>
                  <a:lnTo>
                    <a:pt x="1239082" y="354449"/>
                  </a:lnTo>
                  <a:lnTo>
                    <a:pt x="1239082" y="260708"/>
                  </a:lnTo>
                  <a:close/>
                </a:path>
                <a:path w="1617979" h="736600">
                  <a:moveTo>
                    <a:pt x="1283339" y="390116"/>
                  </a:moveTo>
                  <a:lnTo>
                    <a:pt x="1249539" y="390116"/>
                  </a:lnTo>
                  <a:lnTo>
                    <a:pt x="1282418" y="475864"/>
                  </a:lnTo>
                  <a:lnTo>
                    <a:pt x="1317158" y="475864"/>
                  </a:lnTo>
                  <a:lnTo>
                    <a:pt x="1283339" y="390116"/>
                  </a:lnTo>
                  <a:close/>
                </a:path>
                <a:path w="1617979" h="736600">
                  <a:moveTo>
                    <a:pt x="1317158" y="260708"/>
                  </a:moveTo>
                  <a:lnTo>
                    <a:pt x="1283333" y="260708"/>
                  </a:lnTo>
                  <a:lnTo>
                    <a:pt x="1239082" y="354449"/>
                  </a:lnTo>
                  <a:lnTo>
                    <a:pt x="1271175" y="354449"/>
                  </a:lnTo>
                  <a:lnTo>
                    <a:pt x="1317158" y="260708"/>
                  </a:lnTo>
                  <a:close/>
                </a:path>
                <a:path w="1617979" h="736600">
                  <a:moveTo>
                    <a:pt x="1403655" y="291460"/>
                  </a:moveTo>
                  <a:lnTo>
                    <a:pt x="1369837" y="291460"/>
                  </a:lnTo>
                  <a:lnTo>
                    <a:pt x="1369837" y="475864"/>
                  </a:lnTo>
                  <a:lnTo>
                    <a:pt x="1403655" y="475864"/>
                  </a:lnTo>
                  <a:lnTo>
                    <a:pt x="1403655" y="291460"/>
                  </a:lnTo>
                  <a:close/>
                </a:path>
                <a:path w="1617979" h="736600">
                  <a:moveTo>
                    <a:pt x="1438999" y="260708"/>
                  </a:moveTo>
                  <a:lnTo>
                    <a:pt x="1334480" y="260708"/>
                  </a:lnTo>
                  <a:lnTo>
                    <a:pt x="1334480" y="291460"/>
                  </a:lnTo>
                  <a:lnTo>
                    <a:pt x="1438999" y="291460"/>
                  </a:lnTo>
                  <a:lnTo>
                    <a:pt x="1438999" y="260708"/>
                  </a:lnTo>
                  <a:close/>
                </a:path>
                <a:path w="1617979" h="736600">
                  <a:moveTo>
                    <a:pt x="1494306" y="260708"/>
                  </a:moveTo>
                  <a:lnTo>
                    <a:pt x="1460484" y="260708"/>
                  </a:lnTo>
                  <a:lnTo>
                    <a:pt x="1460484" y="475864"/>
                  </a:lnTo>
                  <a:lnTo>
                    <a:pt x="1510282" y="475864"/>
                  </a:lnTo>
                  <a:lnTo>
                    <a:pt x="1532430" y="472400"/>
                  </a:lnTo>
                  <a:lnTo>
                    <a:pt x="1548178" y="462196"/>
                  </a:lnTo>
                  <a:lnTo>
                    <a:pt x="1557583" y="445536"/>
                  </a:lnTo>
                  <a:lnTo>
                    <a:pt x="1557636" y="445154"/>
                  </a:lnTo>
                  <a:lnTo>
                    <a:pt x="1494306" y="445154"/>
                  </a:lnTo>
                  <a:lnTo>
                    <a:pt x="1494306" y="372292"/>
                  </a:lnTo>
                  <a:lnTo>
                    <a:pt x="1557638" y="372292"/>
                  </a:lnTo>
                  <a:lnTo>
                    <a:pt x="1557583" y="371892"/>
                  </a:lnTo>
                  <a:lnTo>
                    <a:pt x="1548178" y="355219"/>
                  </a:lnTo>
                  <a:lnTo>
                    <a:pt x="1532430" y="345003"/>
                  </a:lnTo>
                  <a:lnTo>
                    <a:pt x="1510282" y="341533"/>
                  </a:lnTo>
                  <a:lnTo>
                    <a:pt x="1494306" y="341533"/>
                  </a:lnTo>
                  <a:lnTo>
                    <a:pt x="1494306" y="260708"/>
                  </a:lnTo>
                  <a:close/>
                </a:path>
                <a:path w="1617979" h="736600">
                  <a:moveTo>
                    <a:pt x="1557638" y="372292"/>
                  </a:moveTo>
                  <a:lnTo>
                    <a:pt x="1510282" y="372292"/>
                  </a:lnTo>
                  <a:lnTo>
                    <a:pt x="1517420" y="373302"/>
                  </a:lnTo>
                  <a:lnTo>
                    <a:pt x="1522626" y="376676"/>
                  </a:lnTo>
                  <a:lnTo>
                    <a:pt x="1525813" y="382929"/>
                  </a:lnTo>
                  <a:lnTo>
                    <a:pt x="1526895" y="392575"/>
                  </a:lnTo>
                  <a:lnTo>
                    <a:pt x="1526895" y="424871"/>
                  </a:lnTo>
                  <a:lnTo>
                    <a:pt x="1525813" y="434511"/>
                  </a:lnTo>
                  <a:lnTo>
                    <a:pt x="1522626" y="440764"/>
                  </a:lnTo>
                  <a:lnTo>
                    <a:pt x="1517420" y="444141"/>
                  </a:lnTo>
                  <a:lnTo>
                    <a:pt x="1510282" y="445154"/>
                  </a:lnTo>
                  <a:lnTo>
                    <a:pt x="1557636" y="445154"/>
                  </a:lnTo>
                  <a:lnTo>
                    <a:pt x="1560705" y="422702"/>
                  </a:lnTo>
                  <a:lnTo>
                    <a:pt x="1560705" y="394731"/>
                  </a:lnTo>
                  <a:lnTo>
                    <a:pt x="1557638" y="372292"/>
                  </a:lnTo>
                  <a:close/>
                </a:path>
                <a:path w="1617979" h="736600">
                  <a:moveTo>
                    <a:pt x="889738" y="260708"/>
                  </a:moveTo>
                  <a:lnTo>
                    <a:pt x="839937" y="260708"/>
                  </a:lnTo>
                  <a:lnTo>
                    <a:pt x="839937" y="475864"/>
                  </a:lnTo>
                  <a:lnTo>
                    <a:pt x="873744" y="475864"/>
                  </a:lnTo>
                  <a:lnTo>
                    <a:pt x="873744" y="395046"/>
                  </a:lnTo>
                  <a:lnTo>
                    <a:pt x="889738" y="395046"/>
                  </a:lnTo>
                  <a:lnTo>
                    <a:pt x="911875" y="391575"/>
                  </a:lnTo>
                  <a:lnTo>
                    <a:pt x="927618" y="381359"/>
                  </a:lnTo>
                  <a:lnTo>
                    <a:pt x="937021" y="364690"/>
                  </a:lnTo>
                  <a:lnTo>
                    <a:pt x="937075" y="364295"/>
                  </a:lnTo>
                  <a:lnTo>
                    <a:pt x="873744" y="364295"/>
                  </a:lnTo>
                  <a:lnTo>
                    <a:pt x="873744" y="291460"/>
                  </a:lnTo>
                  <a:lnTo>
                    <a:pt x="937079" y="291460"/>
                  </a:lnTo>
                  <a:lnTo>
                    <a:pt x="937021" y="291036"/>
                  </a:lnTo>
                  <a:lnTo>
                    <a:pt x="927618" y="274379"/>
                  </a:lnTo>
                  <a:lnTo>
                    <a:pt x="911875" y="264173"/>
                  </a:lnTo>
                  <a:lnTo>
                    <a:pt x="889738" y="260708"/>
                  </a:lnTo>
                  <a:close/>
                </a:path>
                <a:path w="1617979" h="736600">
                  <a:moveTo>
                    <a:pt x="937079" y="291460"/>
                  </a:moveTo>
                  <a:lnTo>
                    <a:pt x="889738" y="291460"/>
                  </a:lnTo>
                  <a:lnTo>
                    <a:pt x="896870" y="292466"/>
                  </a:lnTo>
                  <a:lnTo>
                    <a:pt x="902069" y="295831"/>
                  </a:lnTo>
                  <a:lnTo>
                    <a:pt x="905251" y="302077"/>
                  </a:lnTo>
                  <a:lnTo>
                    <a:pt x="906331" y="311725"/>
                  </a:lnTo>
                  <a:lnTo>
                    <a:pt x="906331" y="344010"/>
                  </a:lnTo>
                  <a:lnTo>
                    <a:pt x="905251" y="353661"/>
                  </a:lnTo>
                  <a:lnTo>
                    <a:pt x="902069" y="359914"/>
                  </a:lnTo>
                  <a:lnTo>
                    <a:pt x="896870" y="363286"/>
                  </a:lnTo>
                  <a:lnTo>
                    <a:pt x="889738" y="364295"/>
                  </a:lnTo>
                  <a:lnTo>
                    <a:pt x="937075" y="364295"/>
                  </a:lnTo>
                  <a:lnTo>
                    <a:pt x="940143" y="341859"/>
                  </a:lnTo>
                  <a:lnTo>
                    <a:pt x="940143" y="313858"/>
                  </a:lnTo>
                  <a:lnTo>
                    <a:pt x="937079" y="291460"/>
                  </a:lnTo>
                  <a:close/>
                </a:path>
                <a:path w="1617979" h="736600">
                  <a:moveTo>
                    <a:pt x="812940" y="260708"/>
                  </a:moveTo>
                  <a:lnTo>
                    <a:pt x="706272" y="260708"/>
                  </a:lnTo>
                  <a:lnTo>
                    <a:pt x="706272" y="475864"/>
                  </a:lnTo>
                  <a:lnTo>
                    <a:pt x="740083" y="475864"/>
                  </a:lnTo>
                  <a:lnTo>
                    <a:pt x="740083" y="291460"/>
                  </a:lnTo>
                  <a:lnTo>
                    <a:pt x="812940" y="291460"/>
                  </a:lnTo>
                  <a:lnTo>
                    <a:pt x="812940" y="260708"/>
                  </a:lnTo>
                  <a:close/>
                </a:path>
                <a:path w="1617979" h="736600">
                  <a:moveTo>
                    <a:pt x="812940" y="291460"/>
                  </a:moveTo>
                  <a:lnTo>
                    <a:pt x="778524" y="291460"/>
                  </a:lnTo>
                  <a:lnTo>
                    <a:pt x="778524" y="475864"/>
                  </a:lnTo>
                  <a:lnTo>
                    <a:pt x="812940" y="475864"/>
                  </a:lnTo>
                  <a:lnTo>
                    <a:pt x="812940" y="291460"/>
                  </a:lnTo>
                  <a:close/>
                </a:path>
                <a:path w="1617979" h="736600">
                  <a:moveTo>
                    <a:pt x="1613892" y="260708"/>
                  </a:moveTo>
                  <a:lnTo>
                    <a:pt x="1580068" y="260708"/>
                  </a:lnTo>
                  <a:lnTo>
                    <a:pt x="1580068" y="475864"/>
                  </a:lnTo>
                  <a:lnTo>
                    <a:pt x="1613892" y="475864"/>
                  </a:lnTo>
                  <a:lnTo>
                    <a:pt x="1613892" y="260708"/>
                  </a:lnTo>
                  <a:close/>
                </a:path>
                <a:path w="1617979" h="736600">
                  <a:moveTo>
                    <a:pt x="1012138" y="258230"/>
                  </a:moveTo>
                  <a:lnTo>
                    <a:pt x="990116" y="261843"/>
                  </a:lnTo>
                  <a:lnTo>
                    <a:pt x="974027" y="272374"/>
                  </a:lnTo>
                  <a:lnTo>
                    <a:pt x="964159" y="289361"/>
                  </a:lnTo>
                  <a:lnTo>
                    <a:pt x="960806" y="312343"/>
                  </a:lnTo>
                  <a:lnTo>
                    <a:pt x="960806" y="424234"/>
                  </a:lnTo>
                  <a:lnTo>
                    <a:pt x="964159" y="447221"/>
                  </a:lnTo>
                  <a:lnTo>
                    <a:pt x="974027" y="464211"/>
                  </a:lnTo>
                  <a:lnTo>
                    <a:pt x="990116" y="474742"/>
                  </a:lnTo>
                  <a:lnTo>
                    <a:pt x="1012138" y="478355"/>
                  </a:lnTo>
                  <a:lnTo>
                    <a:pt x="1034165" y="474742"/>
                  </a:lnTo>
                  <a:lnTo>
                    <a:pt x="1050255" y="464211"/>
                  </a:lnTo>
                  <a:lnTo>
                    <a:pt x="1059904" y="447591"/>
                  </a:lnTo>
                  <a:lnTo>
                    <a:pt x="1012138" y="447591"/>
                  </a:lnTo>
                  <a:lnTo>
                    <a:pt x="1004867" y="446440"/>
                  </a:lnTo>
                  <a:lnTo>
                    <a:pt x="999348" y="442755"/>
                  </a:lnTo>
                  <a:lnTo>
                    <a:pt x="995845" y="436183"/>
                  </a:lnTo>
                  <a:lnTo>
                    <a:pt x="994618" y="426374"/>
                  </a:lnTo>
                  <a:lnTo>
                    <a:pt x="994618" y="310188"/>
                  </a:lnTo>
                  <a:lnTo>
                    <a:pt x="995845" y="300390"/>
                  </a:lnTo>
                  <a:lnTo>
                    <a:pt x="999348" y="293822"/>
                  </a:lnTo>
                  <a:lnTo>
                    <a:pt x="1004867" y="290135"/>
                  </a:lnTo>
                  <a:lnTo>
                    <a:pt x="1012138" y="288983"/>
                  </a:lnTo>
                  <a:lnTo>
                    <a:pt x="1059899" y="288983"/>
                  </a:lnTo>
                  <a:lnTo>
                    <a:pt x="1050255" y="272374"/>
                  </a:lnTo>
                  <a:lnTo>
                    <a:pt x="1034165" y="261843"/>
                  </a:lnTo>
                  <a:lnTo>
                    <a:pt x="1012138" y="258230"/>
                  </a:lnTo>
                  <a:close/>
                </a:path>
                <a:path w="1617979" h="736600">
                  <a:moveTo>
                    <a:pt x="1059899" y="288983"/>
                  </a:moveTo>
                  <a:lnTo>
                    <a:pt x="1012138" y="288983"/>
                  </a:lnTo>
                  <a:lnTo>
                    <a:pt x="1019418" y="290135"/>
                  </a:lnTo>
                  <a:lnTo>
                    <a:pt x="1024936" y="293822"/>
                  </a:lnTo>
                  <a:lnTo>
                    <a:pt x="1028436" y="300390"/>
                  </a:lnTo>
                  <a:lnTo>
                    <a:pt x="1029660" y="310188"/>
                  </a:lnTo>
                  <a:lnTo>
                    <a:pt x="1029660" y="426374"/>
                  </a:lnTo>
                  <a:lnTo>
                    <a:pt x="1028436" y="436183"/>
                  </a:lnTo>
                  <a:lnTo>
                    <a:pt x="1024936" y="442755"/>
                  </a:lnTo>
                  <a:lnTo>
                    <a:pt x="1019418" y="446440"/>
                  </a:lnTo>
                  <a:lnTo>
                    <a:pt x="1012138" y="447591"/>
                  </a:lnTo>
                  <a:lnTo>
                    <a:pt x="1059904" y="447591"/>
                  </a:lnTo>
                  <a:lnTo>
                    <a:pt x="1060119" y="447221"/>
                  </a:lnTo>
                  <a:lnTo>
                    <a:pt x="1063470" y="424234"/>
                  </a:lnTo>
                  <a:lnTo>
                    <a:pt x="1063470" y="312343"/>
                  </a:lnTo>
                  <a:lnTo>
                    <a:pt x="1060119" y="289361"/>
                  </a:lnTo>
                  <a:lnTo>
                    <a:pt x="1059899" y="288983"/>
                  </a:lnTo>
                  <a:close/>
                </a:path>
                <a:path w="1617979" h="736600">
                  <a:moveTo>
                    <a:pt x="1536728" y="518909"/>
                  </a:moveTo>
                  <a:lnTo>
                    <a:pt x="1506612" y="518909"/>
                  </a:lnTo>
                  <a:lnTo>
                    <a:pt x="1506612" y="734125"/>
                  </a:lnTo>
                  <a:lnTo>
                    <a:pt x="1541356" y="734125"/>
                  </a:lnTo>
                  <a:lnTo>
                    <a:pt x="1563986" y="655119"/>
                  </a:lnTo>
                  <a:lnTo>
                    <a:pt x="1536728" y="655119"/>
                  </a:lnTo>
                  <a:lnTo>
                    <a:pt x="1536728" y="518909"/>
                  </a:lnTo>
                  <a:close/>
                </a:path>
                <a:path w="1617979" h="736600">
                  <a:moveTo>
                    <a:pt x="1613892" y="582545"/>
                  </a:moveTo>
                  <a:lnTo>
                    <a:pt x="1583443" y="582545"/>
                  </a:lnTo>
                  <a:lnTo>
                    <a:pt x="1583443" y="734125"/>
                  </a:lnTo>
                  <a:lnTo>
                    <a:pt x="1613892" y="734125"/>
                  </a:lnTo>
                  <a:lnTo>
                    <a:pt x="1613892" y="582545"/>
                  </a:lnTo>
                  <a:close/>
                </a:path>
                <a:path w="1617979" h="736600">
                  <a:moveTo>
                    <a:pt x="1613892" y="518909"/>
                  </a:moveTo>
                  <a:lnTo>
                    <a:pt x="1576681" y="518909"/>
                  </a:lnTo>
                  <a:lnTo>
                    <a:pt x="1549025" y="607778"/>
                  </a:lnTo>
                  <a:lnTo>
                    <a:pt x="1536728" y="655119"/>
                  </a:lnTo>
                  <a:lnTo>
                    <a:pt x="1563986" y="655119"/>
                  </a:lnTo>
                  <a:lnTo>
                    <a:pt x="1569630" y="635417"/>
                  </a:lnTo>
                  <a:lnTo>
                    <a:pt x="1583443" y="582545"/>
                  </a:lnTo>
                  <a:lnTo>
                    <a:pt x="1613892" y="582545"/>
                  </a:lnTo>
                  <a:lnTo>
                    <a:pt x="1613892" y="518909"/>
                  </a:lnTo>
                  <a:close/>
                </a:path>
                <a:path w="1617979" h="736600">
                  <a:moveTo>
                    <a:pt x="1049231" y="516467"/>
                  </a:moveTo>
                  <a:lnTo>
                    <a:pt x="1027200" y="520076"/>
                  </a:lnTo>
                  <a:lnTo>
                    <a:pt x="1011105" y="530597"/>
                  </a:lnTo>
                  <a:lnTo>
                    <a:pt x="1001235" y="547578"/>
                  </a:lnTo>
                  <a:lnTo>
                    <a:pt x="997880" y="570563"/>
                  </a:lnTo>
                  <a:lnTo>
                    <a:pt x="997880" y="682442"/>
                  </a:lnTo>
                  <a:lnTo>
                    <a:pt x="1001235" y="705432"/>
                  </a:lnTo>
                  <a:lnTo>
                    <a:pt x="1011105" y="722425"/>
                  </a:lnTo>
                  <a:lnTo>
                    <a:pt x="1027200" y="732958"/>
                  </a:lnTo>
                  <a:lnTo>
                    <a:pt x="1049231" y="736571"/>
                  </a:lnTo>
                  <a:lnTo>
                    <a:pt x="1071260" y="732958"/>
                  </a:lnTo>
                  <a:lnTo>
                    <a:pt x="1087349" y="722425"/>
                  </a:lnTo>
                  <a:lnTo>
                    <a:pt x="1096994" y="705808"/>
                  </a:lnTo>
                  <a:lnTo>
                    <a:pt x="1049231" y="705808"/>
                  </a:lnTo>
                  <a:lnTo>
                    <a:pt x="1041947" y="704657"/>
                  </a:lnTo>
                  <a:lnTo>
                    <a:pt x="1036424" y="700973"/>
                  </a:lnTo>
                  <a:lnTo>
                    <a:pt x="1032922" y="694410"/>
                  </a:lnTo>
                  <a:lnTo>
                    <a:pt x="1031697" y="684623"/>
                  </a:lnTo>
                  <a:lnTo>
                    <a:pt x="1031697" y="568406"/>
                  </a:lnTo>
                  <a:lnTo>
                    <a:pt x="1032922" y="558606"/>
                  </a:lnTo>
                  <a:lnTo>
                    <a:pt x="1036424" y="552038"/>
                  </a:lnTo>
                  <a:lnTo>
                    <a:pt x="1041947" y="548353"/>
                  </a:lnTo>
                  <a:lnTo>
                    <a:pt x="1049231" y="547202"/>
                  </a:lnTo>
                  <a:lnTo>
                    <a:pt x="1096993" y="547202"/>
                  </a:lnTo>
                  <a:lnTo>
                    <a:pt x="1087349" y="530597"/>
                  </a:lnTo>
                  <a:lnTo>
                    <a:pt x="1071260" y="520076"/>
                  </a:lnTo>
                  <a:lnTo>
                    <a:pt x="1049231" y="516467"/>
                  </a:lnTo>
                  <a:close/>
                </a:path>
                <a:path w="1617979" h="736600">
                  <a:moveTo>
                    <a:pt x="1096993" y="547202"/>
                  </a:moveTo>
                  <a:lnTo>
                    <a:pt x="1049231" y="547202"/>
                  </a:lnTo>
                  <a:lnTo>
                    <a:pt x="1056505" y="548353"/>
                  </a:lnTo>
                  <a:lnTo>
                    <a:pt x="1062023" y="552038"/>
                  </a:lnTo>
                  <a:lnTo>
                    <a:pt x="1065525" y="558606"/>
                  </a:lnTo>
                  <a:lnTo>
                    <a:pt x="1066750" y="568406"/>
                  </a:lnTo>
                  <a:lnTo>
                    <a:pt x="1066750" y="684623"/>
                  </a:lnTo>
                  <a:lnTo>
                    <a:pt x="1065525" y="694410"/>
                  </a:lnTo>
                  <a:lnTo>
                    <a:pt x="1062023" y="700973"/>
                  </a:lnTo>
                  <a:lnTo>
                    <a:pt x="1056505" y="704657"/>
                  </a:lnTo>
                  <a:lnTo>
                    <a:pt x="1049231" y="705808"/>
                  </a:lnTo>
                  <a:lnTo>
                    <a:pt x="1096994" y="705808"/>
                  </a:lnTo>
                  <a:lnTo>
                    <a:pt x="1097212" y="705432"/>
                  </a:lnTo>
                  <a:lnTo>
                    <a:pt x="1100563" y="682442"/>
                  </a:lnTo>
                  <a:lnTo>
                    <a:pt x="1100563" y="570563"/>
                  </a:lnTo>
                  <a:lnTo>
                    <a:pt x="1097212" y="547578"/>
                  </a:lnTo>
                  <a:lnTo>
                    <a:pt x="1096993" y="547202"/>
                  </a:lnTo>
                  <a:close/>
                </a:path>
                <a:path w="1617979" h="736600">
                  <a:moveTo>
                    <a:pt x="926816" y="518909"/>
                  </a:moveTo>
                  <a:lnTo>
                    <a:pt x="877012" y="518909"/>
                  </a:lnTo>
                  <a:lnTo>
                    <a:pt x="877012" y="734125"/>
                  </a:lnTo>
                  <a:lnTo>
                    <a:pt x="910829" y="734125"/>
                  </a:lnTo>
                  <a:lnTo>
                    <a:pt x="910829" y="653254"/>
                  </a:lnTo>
                  <a:lnTo>
                    <a:pt x="926816" y="653254"/>
                  </a:lnTo>
                  <a:lnTo>
                    <a:pt x="948958" y="649786"/>
                  </a:lnTo>
                  <a:lnTo>
                    <a:pt x="964702" y="639575"/>
                  </a:lnTo>
                  <a:lnTo>
                    <a:pt x="974106" y="622910"/>
                  </a:lnTo>
                  <a:lnTo>
                    <a:pt x="974161" y="622513"/>
                  </a:lnTo>
                  <a:lnTo>
                    <a:pt x="910829" y="622513"/>
                  </a:lnTo>
                  <a:lnTo>
                    <a:pt x="910829" y="549666"/>
                  </a:lnTo>
                  <a:lnTo>
                    <a:pt x="974162" y="549666"/>
                  </a:lnTo>
                  <a:lnTo>
                    <a:pt x="974106" y="549260"/>
                  </a:lnTo>
                  <a:lnTo>
                    <a:pt x="964702" y="532590"/>
                  </a:lnTo>
                  <a:lnTo>
                    <a:pt x="948958" y="522377"/>
                  </a:lnTo>
                  <a:lnTo>
                    <a:pt x="926816" y="518909"/>
                  </a:lnTo>
                  <a:close/>
                </a:path>
                <a:path w="1617979" h="736600">
                  <a:moveTo>
                    <a:pt x="974162" y="549666"/>
                  </a:moveTo>
                  <a:lnTo>
                    <a:pt x="926816" y="549666"/>
                  </a:lnTo>
                  <a:lnTo>
                    <a:pt x="933946" y="550675"/>
                  </a:lnTo>
                  <a:lnTo>
                    <a:pt x="939148" y="554049"/>
                  </a:lnTo>
                  <a:lnTo>
                    <a:pt x="942334" y="560305"/>
                  </a:lnTo>
                  <a:lnTo>
                    <a:pt x="943415" y="569963"/>
                  </a:lnTo>
                  <a:lnTo>
                    <a:pt x="943415" y="602229"/>
                  </a:lnTo>
                  <a:lnTo>
                    <a:pt x="942334" y="611888"/>
                  </a:lnTo>
                  <a:lnTo>
                    <a:pt x="939148" y="618139"/>
                  </a:lnTo>
                  <a:lnTo>
                    <a:pt x="933946" y="621506"/>
                  </a:lnTo>
                  <a:lnTo>
                    <a:pt x="926816" y="622513"/>
                  </a:lnTo>
                  <a:lnTo>
                    <a:pt x="974161" y="622513"/>
                  </a:lnTo>
                  <a:lnTo>
                    <a:pt x="977228" y="600078"/>
                  </a:lnTo>
                  <a:lnTo>
                    <a:pt x="977228" y="572102"/>
                  </a:lnTo>
                  <a:lnTo>
                    <a:pt x="974162" y="549666"/>
                  </a:lnTo>
                  <a:close/>
                </a:path>
                <a:path w="1617979" h="736600">
                  <a:moveTo>
                    <a:pt x="1174401" y="516467"/>
                  </a:moveTo>
                  <a:lnTo>
                    <a:pt x="1152517" y="520076"/>
                  </a:lnTo>
                  <a:lnTo>
                    <a:pt x="1136744" y="530597"/>
                  </a:lnTo>
                  <a:lnTo>
                    <a:pt x="1127197" y="547578"/>
                  </a:lnTo>
                  <a:lnTo>
                    <a:pt x="1123989" y="570563"/>
                  </a:lnTo>
                  <a:lnTo>
                    <a:pt x="1123989" y="682442"/>
                  </a:lnTo>
                  <a:lnTo>
                    <a:pt x="1127197" y="705432"/>
                  </a:lnTo>
                  <a:lnTo>
                    <a:pt x="1136744" y="722425"/>
                  </a:lnTo>
                  <a:lnTo>
                    <a:pt x="1152517" y="732958"/>
                  </a:lnTo>
                  <a:lnTo>
                    <a:pt x="1174401" y="736571"/>
                  </a:lnTo>
                  <a:lnTo>
                    <a:pt x="1196283" y="732958"/>
                  </a:lnTo>
                  <a:lnTo>
                    <a:pt x="1212056" y="722425"/>
                  </a:lnTo>
                  <a:lnTo>
                    <a:pt x="1221560" y="705511"/>
                  </a:lnTo>
                  <a:lnTo>
                    <a:pt x="1175321" y="705511"/>
                  </a:lnTo>
                  <a:lnTo>
                    <a:pt x="1168042" y="704406"/>
                  </a:lnTo>
                  <a:lnTo>
                    <a:pt x="1162525" y="700824"/>
                  </a:lnTo>
                  <a:lnTo>
                    <a:pt x="1159025" y="694363"/>
                  </a:lnTo>
                  <a:lnTo>
                    <a:pt x="1157802" y="684623"/>
                  </a:lnTo>
                  <a:lnTo>
                    <a:pt x="1157802" y="568406"/>
                  </a:lnTo>
                  <a:lnTo>
                    <a:pt x="1159025" y="558606"/>
                  </a:lnTo>
                  <a:lnTo>
                    <a:pt x="1162525" y="552038"/>
                  </a:lnTo>
                  <a:lnTo>
                    <a:pt x="1168042" y="548353"/>
                  </a:lnTo>
                  <a:lnTo>
                    <a:pt x="1175321" y="547202"/>
                  </a:lnTo>
                  <a:lnTo>
                    <a:pt x="1221393" y="547202"/>
                  </a:lnTo>
                  <a:lnTo>
                    <a:pt x="1212056" y="530597"/>
                  </a:lnTo>
                  <a:lnTo>
                    <a:pt x="1196283" y="520076"/>
                  </a:lnTo>
                  <a:lnTo>
                    <a:pt x="1174401" y="516467"/>
                  </a:lnTo>
                  <a:close/>
                </a:path>
                <a:path w="1617979" h="736600">
                  <a:moveTo>
                    <a:pt x="1224813" y="653848"/>
                  </a:moveTo>
                  <a:lnTo>
                    <a:pt x="1192843" y="653848"/>
                  </a:lnTo>
                  <a:lnTo>
                    <a:pt x="1192843" y="684623"/>
                  </a:lnTo>
                  <a:lnTo>
                    <a:pt x="1191619" y="694363"/>
                  </a:lnTo>
                  <a:lnTo>
                    <a:pt x="1188120" y="700824"/>
                  </a:lnTo>
                  <a:lnTo>
                    <a:pt x="1182601" y="704406"/>
                  </a:lnTo>
                  <a:lnTo>
                    <a:pt x="1175321" y="705511"/>
                  </a:lnTo>
                  <a:lnTo>
                    <a:pt x="1221560" y="705511"/>
                  </a:lnTo>
                  <a:lnTo>
                    <a:pt x="1224813" y="682442"/>
                  </a:lnTo>
                  <a:lnTo>
                    <a:pt x="1224813" y="653848"/>
                  </a:lnTo>
                  <a:close/>
                </a:path>
                <a:path w="1617979" h="736600">
                  <a:moveTo>
                    <a:pt x="1221393" y="547202"/>
                  </a:moveTo>
                  <a:lnTo>
                    <a:pt x="1175321" y="547202"/>
                  </a:lnTo>
                  <a:lnTo>
                    <a:pt x="1182601" y="548353"/>
                  </a:lnTo>
                  <a:lnTo>
                    <a:pt x="1188120" y="552038"/>
                  </a:lnTo>
                  <a:lnTo>
                    <a:pt x="1191619" y="558606"/>
                  </a:lnTo>
                  <a:lnTo>
                    <a:pt x="1192843" y="568406"/>
                  </a:lnTo>
                  <a:lnTo>
                    <a:pt x="1192843" y="591469"/>
                  </a:lnTo>
                  <a:lnTo>
                    <a:pt x="1224813" y="591469"/>
                  </a:lnTo>
                  <a:lnTo>
                    <a:pt x="1224813" y="570563"/>
                  </a:lnTo>
                  <a:lnTo>
                    <a:pt x="1221604" y="547578"/>
                  </a:lnTo>
                  <a:lnTo>
                    <a:pt x="1221393" y="547202"/>
                  </a:lnTo>
                  <a:close/>
                </a:path>
                <a:path w="1617979" h="736600">
                  <a:moveTo>
                    <a:pt x="1298092" y="516467"/>
                  </a:moveTo>
                  <a:lnTo>
                    <a:pt x="1276210" y="520076"/>
                  </a:lnTo>
                  <a:lnTo>
                    <a:pt x="1260439" y="530597"/>
                  </a:lnTo>
                  <a:lnTo>
                    <a:pt x="1250894" y="547578"/>
                  </a:lnTo>
                  <a:lnTo>
                    <a:pt x="1247687" y="570563"/>
                  </a:lnTo>
                  <a:lnTo>
                    <a:pt x="1247687" y="682442"/>
                  </a:lnTo>
                  <a:lnTo>
                    <a:pt x="1250894" y="705432"/>
                  </a:lnTo>
                  <a:lnTo>
                    <a:pt x="1260439" y="722425"/>
                  </a:lnTo>
                  <a:lnTo>
                    <a:pt x="1276210" y="732958"/>
                  </a:lnTo>
                  <a:lnTo>
                    <a:pt x="1298092" y="736571"/>
                  </a:lnTo>
                  <a:lnTo>
                    <a:pt x="1319981" y="732958"/>
                  </a:lnTo>
                  <a:lnTo>
                    <a:pt x="1335758" y="722425"/>
                  </a:lnTo>
                  <a:lnTo>
                    <a:pt x="1345263" y="705511"/>
                  </a:lnTo>
                  <a:lnTo>
                    <a:pt x="1299013" y="705511"/>
                  </a:lnTo>
                  <a:lnTo>
                    <a:pt x="1291740" y="704406"/>
                  </a:lnTo>
                  <a:lnTo>
                    <a:pt x="1286226" y="700824"/>
                  </a:lnTo>
                  <a:lnTo>
                    <a:pt x="1282728" y="694363"/>
                  </a:lnTo>
                  <a:lnTo>
                    <a:pt x="1281504" y="684623"/>
                  </a:lnTo>
                  <a:lnTo>
                    <a:pt x="1281504" y="568406"/>
                  </a:lnTo>
                  <a:lnTo>
                    <a:pt x="1282728" y="558606"/>
                  </a:lnTo>
                  <a:lnTo>
                    <a:pt x="1286226" y="552038"/>
                  </a:lnTo>
                  <a:lnTo>
                    <a:pt x="1291740" y="548353"/>
                  </a:lnTo>
                  <a:lnTo>
                    <a:pt x="1299013" y="547202"/>
                  </a:lnTo>
                  <a:lnTo>
                    <a:pt x="1345095" y="547202"/>
                  </a:lnTo>
                  <a:lnTo>
                    <a:pt x="1335758" y="530597"/>
                  </a:lnTo>
                  <a:lnTo>
                    <a:pt x="1319981" y="520076"/>
                  </a:lnTo>
                  <a:lnTo>
                    <a:pt x="1298092" y="516467"/>
                  </a:lnTo>
                  <a:close/>
                </a:path>
                <a:path w="1617979" h="736600">
                  <a:moveTo>
                    <a:pt x="1348515" y="653848"/>
                  </a:moveTo>
                  <a:lnTo>
                    <a:pt x="1316546" y="653848"/>
                  </a:lnTo>
                  <a:lnTo>
                    <a:pt x="1316546" y="684623"/>
                  </a:lnTo>
                  <a:lnTo>
                    <a:pt x="1315320" y="694363"/>
                  </a:lnTo>
                  <a:lnTo>
                    <a:pt x="1311816" y="700824"/>
                  </a:lnTo>
                  <a:lnTo>
                    <a:pt x="1306294" y="704406"/>
                  </a:lnTo>
                  <a:lnTo>
                    <a:pt x="1299013" y="705511"/>
                  </a:lnTo>
                  <a:lnTo>
                    <a:pt x="1345263" y="705511"/>
                  </a:lnTo>
                  <a:lnTo>
                    <a:pt x="1348515" y="682442"/>
                  </a:lnTo>
                  <a:lnTo>
                    <a:pt x="1348515" y="653848"/>
                  </a:lnTo>
                  <a:close/>
                </a:path>
                <a:path w="1617979" h="736600">
                  <a:moveTo>
                    <a:pt x="1345095" y="547202"/>
                  </a:moveTo>
                  <a:lnTo>
                    <a:pt x="1299013" y="547202"/>
                  </a:lnTo>
                  <a:lnTo>
                    <a:pt x="1306294" y="548353"/>
                  </a:lnTo>
                  <a:lnTo>
                    <a:pt x="1311816" y="552038"/>
                  </a:lnTo>
                  <a:lnTo>
                    <a:pt x="1315320" y="558606"/>
                  </a:lnTo>
                  <a:lnTo>
                    <a:pt x="1316546" y="568406"/>
                  </a:lnTo>
                  <a:lnTo>
                    <a:pt x="1316546" y="591469"/>
                  </a:lnTo>
                  <a:lnTo>
                    <a:pt x="1348515" y="591469"/>
                  </a:lnTo>
                  <a:lnTo>
                    <a:pt x="1348515" y="570563"/>
                  </a:lnTo>
                  <a:lnTo>
                    <a:pt x="1345307" y="547578"/>
                  </a:lnTo>
                  <a:lnTo>
                    <a:pt x="1345095" y="547202"/>
                  </a:lnTo>
                  <a:close/>
                </a:path>
                <a:path w="1617979" h="736600">
                  <a:moveTo>
                    <a:pt x="1402723" y="518909"/>
                  </a:moveTo>
                  <a:lnTo>
                    <a:pt x="1372607" y="518909"/>
                  </a:lnTo>
                  <a:lnTo>
                    <a:pt x="1372607" y="734125"/>
                  </a:lnTo>
                  <a:lnTo>
                    <a:pt x="1407338" y="734125"/>
                  </a:lnTo>
                  <a:lnTo>
                    <a:pt x="1429978" y="655119"/>
                  </a:lnTo>
                  <a:lnTo>
                    <a:pt x="1402723" y="655119"/>
                  </a:lnTo>
                  <a:lnTo>
                    <a:pt x="1402723" y="518909"/>
                  </a:lnTo>
                  <a:close/>
                </a:path>
                <a:path w="1617979" h="736600">
                  <a:moveTo>
                    <a:pt x="1479901" y="582545"/>
                  </a:moveTo>
                  <a:lnTo>
                    <a:pt x="1449463" y="582545"/>
                  </a:lnTo>
                  <a:lnTo>
                    <a:pt x="1449463" y="734125"/>
                  </a:lnTo>
                  <a:lnTo>
                    <a:pt x="1479901" y="734125"/>
                  </a:lnTo>
                  <a:lnTo>
                    <a:pt x="1479901" y="582545"/>
                  </a:lnTo>
                  <a:close/>
                </a:path>
                <a:path w="1617979" h="736600">
                  <a:moveTo>
                    <a:pt x="1479901" y="518909"/>
                  </a:moveTo>
                  <a:lnTo>
                    <a:pt x="1442694" y="518909"/>
                  </a:lnTo>
                  <a:lnTo>
                    <a:pt x="1415033" y="607778"/>
                  </a:lnTo>
                  <a:lnTo>
                    <a:pt x="1402723" y="655119"/>
                  </a:lnTo>
                  <a:lnTo>
                    <a:pt x="1429978" y="655119"/>
                  </a:lnTo>
                  <a:lnTo>
                    <a:pt x="1435624" y="635417"/>
                  </a:lnTo>
                  <a:lnTo>
                    <a:pt x="1449463" y="582545"/>
                  </a:lnTo>
                  <a:lnTo>
                    <a:pt x="1479901" y="582545"/>
                  </a:lnTo>
                  <a:lnTo>
                    <a:pt x="1479901" y="518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1171" y="6272386"/>
              <a:ext cx="372189" cy="1154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6989" y="6271823"/>
              <a:ext cx="177139" cy="1159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0098" y="6467192"/>
              <a:ext cx="90759" cy="1154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75855" y="6465606"/>
              <a:ext cx="178242" cy="11858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73909" y="6465612"/>
              <a:ext cx="1333500" cy="145415"/>
            </a:xfrm>
            <a:custGeom>
              <a:avLst/>
              <a:gdLst/>
              <a:ahLst/>
              <a:cxnLst/>
              <a:rect l="l" t="t" r="r" b="b"/>
              <a:pathLst>
                <a:path w="1333500" h="145415">
                  <a:moveTo>
                    <a:pt x="86233" y="38328"/>
                  </a:moveTo>
                  <a:lnTo>
                    <a:pt x="66116" y="6146"/>
                  </a:lnTo>
                  <a:lnTo>
                    <a:pt x="66116" y="32207"/>
                  </a:lnTo>
                  <a:lnTo>
                    <a:pt x="66116" y="44780"/>
                  </a:lnTo>
                  <a:lnTo>
                    <a:pt x="64223" y="49631"/>
                  </a:lnTo>
                  <a:lnTo>
                    <a:pt x="56718" y="56349"/>
                  </a:lnTo>
                  <a:lnTo>
                    <a:pt x="51282" y="58026"/>
                  </a:lnTo>
                  <a:lnTo>
                    <a:pt x="20066" y="58026"/>
                  </a:lnTo>
                  <a:lnTo>
                    <a:pt x="20066" y="17754"/>
                  </a:lnTo>
                  <a:lnTo>
                    <a:pt x="44704" y="17754"/>
                  </a:lnTo>
                  <a:lnTo>
                    <a:pt x="51358" y="17868"/>
                  </a:lnTo>
                  <a:lnTo>
                    <a:pt x="56591" y="19786"/>
                  </a:lnTo>
                  <a:lnTo>
                    <a:pt x="64198" y="27228"/>
                  </a:lnTo>
                  <a:lnTo>
                    <a:pt x="66116" y="32207"/>
                  </a:lnTo>
                  <a:lnTo>
                    <a:pt x="66116" y="6146"/>
                  </a:lnTo>
                  <a:lnTo>
                    <a:pt x="61493" y="4114"/>
                  </a:lnTo>
                  <a:lnTo>
                    <a:pt x="53314" y="2222"/>
                  </a:lnTo>
                  <a:lnTo>
                    <a:pt x="44145" y="1587"/>
                  </a:lnTo>
                  <a:lnTo>
                    <a:pt x="0" y="1587"/>
                  </a:lnTo>
                  <a:lnTo>
                    <a:pt x="0" y="116992"/>
                  </a:lnTo>
                  <a:lnTo>
                    <a:pt x="20066" y="116992"/>
                  </a:lnTo>
                  <a:lnTo>
                    <a:pt x="20066" y="74193"/>
                  </a:lnTo>
                  <a:lnTo>
                    <a:pt x="43916" y="74193"/>
                  </a:lnTo>
                  <a:lnTo>
                    <a:pt x="79971" y="59563"/>
                  </a:lnTo>
                  <a:lnTo>
                    <a:pt x="85547" y="46342"/>
                  </a:lnTo>
                  <a:lnTo>
                    <a:pt x="86233" y="38328"/>
                  </a:lnTo>
                  <a:close/>
                </a:path>
                <a:path w="1333500" h="145415">
                  <a:moveTo>
                    <a:pt x="196811" y="55638"/>
                  </a:moveTo>
                  <a:lnTo>
                    <a:pt x="184810" y="16649"/>
                  </a:lnTo>
                  <a:lnTo>
                    <a:pt x="183616" y="15036"/>
                  </a:lnTo>
                  <a:lnTo>
                    <a:pt x="179108" y="10541"/>
                  </a:lnTo>
                  <a:lnTo>
                    <a:pt x="176745" y="8826"/>
                  </a:lnTo>
                  <a:lnTo>
                    <a:pt x="176745" y="55638"/>
                  </a:lnTo>
                  <a:lnTo>
                    <a:pt x="176745" y="62941"/>
                  </a:lnTo>
                  <a:lnTo>
                    <a:pt x="157988" y="102095"/>
                  </a:lnTo>
                  <a:lnTo>
                    <a:pt x="140335" y="102095"/>
                  </a:lnTo>
                  <a:lnTo>
                    <a:pt x="121158" y="62941"/>
                  </a:lnTo>
                  <a:lnTo>
                    <a:pt x="121132" y="55638"/>
                  </a:lnTo>
                  <a:lnTo>
                    <a:pt x="121653" y="46863"/>
                  </a:lnTo>
                  <a:lnTo>
                    <a:pt x="140284" y="16649"/>
                  </a:lnTo>
                  <a:lnTo>
                    <a:pt x="157822" y="16649"/>
                  </a:lnTo>
                  <a:lnTo>
                    <a:pt x="176745" y="55638"/>
                  </a:lnTo>
                  <a:lnTo>
                    <a:pt x="176745" y="8826"/>
                  </a:lnTo>
                  <a:lnTo>
                    <a:pt x="148958" y="0"/>
                  </a:lnTo>
                  <a:lnTo>
                    <a:pt x="142100" y="431"/>
                  </a:lnTo>
                  <a:lnTo>
                    <a:pt x="107061" y="26631"/>
                  </a:lnTo>
                  <a:lnTo>
                    <a:pt x="101079" y="62941"/>
                  </a:lnTo>
                  <a:lnTo>
                    <a:pt x="101460" y="70523"/>
                  </a:lnTo>
                  <a:lnTo>
                    <a:pt x="118922" y="107937"/>
                  </a:lnTo>
                  <a:lnTo>
                    <a:pt x="149110" y="118579"/>
                  </a:lnTo>
                  <a:lnTo>
                    <a:pt x="156006" y="118148"/>
                  </a:lnTo>
                  <a:lnTo>
                    <a:pt x="184785" y="102095"/>
                  </a:lnTo>
                  <a:lnTo>
                    <a:pt x="187718" y="98094"/>
                  </a:lnTo>
                  <a:lnTo>
                    <a:pt x="196799" y="62941"/>
                  </a:lnTo>
                  <a:lnTo>
                    <a:pt x="196811" y="55638"/>
                  </a:lnTo>
                  <a:close/>
                </a:path>
                <a:path w="1333500" h="145415">
                  <a:moveTo>
                    <a:pt x="320890" y="100990"/>
                  </a:moveTo>
                  <a:lnTo>
                    <a:pt x="306222" y="100990"/>
                  </a:lnTo>
                  <a:lnTo>
                    <a:pt x="306222" y="17754"/>
                  </a:lnTo>
                  <a:lnTo>
                    <a:pt x="306222" y="1587"/>
                  </a:lnTo>
                  <a:lnTo>
                    <a:pt x="286245" y="1587"/>
                  </a:lnTo>
                  <a:lnTo>
                    <a:pt x="286245" y="17754"/>
                  </a:lnTo>
                  <a:lnTo>
                    <a:pt x="286245" y="100990"/>
                  </a:lnTo>
                  <a:lnTo>
                    <a:pt x="236778" y="100990"/>
                  </a:lnTo>
                  <a:lnTo>
                    <a:pt x="242049" y="91008"/>
                  </a:lnTo>
                  <a:lnTo>
                    <a:pt x="246113" y="79222"/>
                  </a:lnTo>
                  <a:lnTo>
                    <a:pt x="248983" y="65646"/>
                  </a:lnTo>
                  <a:lnTo>
                    <a:pt x="250647" y="50253"/>
                  </a:lnTo>
                  <a:lnTo>
                    <a:pt x="252552" y="17754"/>
                  </a:lnTo>
                  <a:lnTo>
                    <a:pt x="286245" y="17754"/>
                  </a:lnTo>
                  <a:lnTo>
                    <a:pt x="286245" y="1587"/>
                  </a:lnTo>
                  <a:lnTo>
                    <a:pt x="233464" y="1587"/>
                  </a:lnTo>
                  <a:lnTo>
                    <a:pt x="230441" y="52793"/>
                  </a:lnTo>
                  <a:lnTo>
                    <a:pt x="229666" y="60629"/>
                  </a:lnTo>
                  <a:lnTo>
                    <a:pt x="214122" y="100990"/>
                  </a:lnTo>
                  <a:lnTo>
                    <a:pt x="204838" y="100990"/>
                  </a:lnTo>
                  <a:lnTo>
                    <a:pt x="205486" y="145376"/>
                  </a:lnTo>
                  <a:lnTo>
                    <a:pt x="224815" y="145376"/>
                  </a:lnTo>
                  <a:lnTo>
                    <a:pt x="224815" y="116992"/>
                  </a:lnTo>
                  <a:lnTo>
                    <a:pt x="300837" y="116992"/>
                  </a:lnTo>
                  <a:lnTo>
                    <a:pt x="300837" y="145376"/>
                  </a:lnTo>
                  <a:lnTo>
                    <a:pt x="319849" y="145376"/>
                  </a:lnTo>
                  <a:lnTo>
                    <a:pt x="320522" y="116992"/>
                  </a:lnTo>
                  <a:lnTo>
                    <a:pt x="320890" y="100990"/>
                  </a:lnTo>
                  <a:close/>
                </a:path>
                <a:path w="1333500" h="145415">
                  <a:moveTo>
                    <a:pt x="421411" y="39636"/>
                  </a:moveTo>
                  <a:lnTo>
                    <a:pt x="401561" y="5816"/>
                  </a:lnTo>
                  <a:lnTo>
                    <a:pt x="377101" y="0"/>
                  </a:lnTo>
                  <a:lnTo>
                    <a:pt x="370217" y="419"/>
                  </a:lnTo>
                  <a:lnTo>
                    <a:pt x="335483" y="25920"/>
                  </a:lnTo>
                  <a:lnTo>
                    <a:pt x="329704" y="54686"/>
                  </a:lnTo>
                  <a:lnTo>
                    <a:pt x="329704" y="65481"/>
                  </a:lnTo>
                  <a:lnTo>
                    <a:pt x="344855" y="107683"/>
                  </a:lnTo>
                  <a:lnTo>
                    <a:pt x="366953" y="118579"/>
                  </a:lnTo>
                  <a:lnTo>
                    <a:pt x="376148" y="118579"/>
                  </a:lnTo>
                  <a:lnTo>
                    <a:pt x="413080" y="102552"/>
                  </a:lnTo>
                  <a:lnTo>
                    <a:pt x="421411" y="79425"/>
                  </a:lnTo>
                  <a:lnTo>
                    <a:pt x="401434" y="79425"/>
                  </a:lnTo>
                  <a:lnTo>
                    <a:pt x="400380" y="87668"/>
                  </a:lnTo>
                  <a:lnTo>
                    <a:pt x="397865" y="93560"/>
                  </a:lnTo>
                  <a:lnTo>
                    <a:pt x="389940" y="100634"/>
                  </a:lnTo>
                  <a:lnTo>
                    <a:pt x="384022" y="102412"/>
                  </a:lnTo>
                  <a:lnTo>
                    <a:pt x="367538" y="102412"/>
                  </a:lnTo>
                  <a:lnTo>
                    <a:pt x="349834" y="64008"/>
                  </a:lnTo>
                  <a:lnTo>
                    <a:pt x="349834" y="53784"/>
                  </a:lnTo>
                  <a:lnTo>
                    <a:pt x="368388" y="16167"/>
                  </a:lnTo>
                  <a:lnTo>
                    <a:pt x="384606" y="16167"/>
                  </a:lnTo>
                  <a:lnTo>
                    <a:pt x="390296" y="18008"/>
                  </a:lnTo>
                  <a:lnTo>
                    <a:pt x="398056" y="25361"/>
                  </a:lnTo>
                  <a:lnTo>
                    <a:pt x="400481" y="31330"/>
                  </a:lnTo>
                  <a:lnTo>
                    <a:pt x="401434" y="39636"/>
                  </a:lnTo>
                  <a:lnTo>
                    <a:pt x="421411" y="39636"/>
                  </a:lnTo>
                  <a:close/>
                </a:path>
                <a:path w="1333500" h="145415">
                  <a:moveTo>
                    <a:pt x="532206" y="116992"/>
                  </a:moveTo>
                  <a:lnTo>
                    <a:pt x="489089" y="56845"/>
                  </a:lnTo>
                  <a:lnTo>
                    <a:pt x="528726" y="1587"/>
                  </a:lnTo>
                  <a:lnTo>
                    <a:pt x="504151" y="1587"/>
                  </a:lnTo>
                  <a:lnTo>
                    <a:pt x="470217" y="50101"/>
                  </a:lnTo>
                  <a:lnTo>
                    <a:pt x="459206" y="50101"/>
                  </a:lnTo>
                  <a:lnTo>
                    <a:pt x="459206" y="1587"/>
                  </a:lnTo>
                  <a:lnTo>
                    <a:pt x="439229" y="1587"/>
                  </a:lnTo>
                  <a:lnTo>
                    <a:pt x="439229" y="116992"/>
                  </a:lnTo>
                  <a:lnTo>
                    <a:pt x="459206" y="116992"/>
                  </a:lnTo>
                  <a:lnTo>
                    <a:pt x="459206" y="67538"/>
                  </a:lnTo>
                  <a:lnTo>
                    <a:pt x="472833" y="67538"/>
                  </a:lnTo>
                  <a:lnTo>
                    <a:pt x="508114" y="116992"/>
                  </a:lnTo>
                  <a:lnTo>
                    <a:pt x="532206" y="116992"/>
                  </a:lnTo>
                  <a:close/>
                </a:path>
                <a:path w="1333500" h="145415">
                  <a:moveTo>
                    <a:pt x="646214" y="116992"/>
                  </a:moveTo>
                  <a:lnTo>
                    <a:pt x="636041" y="90119"/>
                  </a:lnTo>
                  <a:lnTo>
                    <a:pt x="629920" y="73952"/>
                  </a:lnTo>
                  <a:lnTo>
                    <a:pt x="611797" y="26073"/>
                  </a:lnTo>
                  <a:lnTo>
                    <a:pt x="610222" y="21920"/>
                  </a:lnTo>
                  <a:lnTo>
                    <a:pt x="610222" y="73952"/>
                  </a:lnTo>
                  <a:lnTo>
                    <a:pt x="576770" y="73952"/>
                  </a:lnTo>
                  <a:lnTo>
                    <a:pt x="593496" y="26073"/>
                  </a:lnTo>
                  <a:lnTo>
                    <a:pt x="610222" y="73952"/>
                  </a:lnTo>
                  <a:lnTo>
                    <a:pt x="610222" y="21920"/>
                  </a:lnTo>
                  <a:lnTo>
                    <a:pt x="602526" y="1587"/>
                  </a:lnTo>
                  <a:lnTo>
                    <a:pt x="584542" y="1587"/>
                  </a:lnTo>
                  <a:lnTo>
                    <a:pt x="540943" y="116992"/>
                  </a:lnTo>
                  <a:lnTo>
                    <a:pt x="561784" y="116992"/>
                  </a:lnTo>
                  <a:lnTo>
                    <a:pt x="571144" y="90119"/>
                  </a:lnTo>
                  <a:lnTo>
                    <a:pt x="615848" y="90119"/>
                  </a:lnTo>
                  <a:lnTo>
                    <a:pt x="625284" y="116992"/>
                  </a:lnTo>
                  <a:lnTo>
                    <a:pt x="646214" y="116992"/>
                  </a:lnTo>
                  <a:close/>
                </a:path>
                <a:path w="1333500" h="145415">
                  <a:moveTo>
                    <a:pt x="740956" y="1587"/>
                  </a:moveTo>
                  <a:lnTo>
                    <a:pt x="720890" y="1587"/>
                  </a:lnTo>
                  <a:lnTo>
                    <a:pt x="720890" y="17754"/>
                  </a:lnTo>
                  <a:lnTo>
                    <a:pt x="720890" y="58343"/>
                  </a:lnTo>
                  <a:lnTo>
                    <a:pt x="694982" y="58343"/>
                  </a:lnTo>
                  <a:lnTo>
                    <a:pt x="689508" y="56515"/>
                  </a:lnTo>
                  <a:lnTo>
                    <a:pt x="682218" y="49225"/>
                  </a:lnTo>
                  <a:lnTo>
                    <a:pt x="680389" y="44145"/>
                  </a:lnTo>
                  <a:lnTo>
                    <a:pt x="680389" y="31470"/>
                  </a:lnTo>
                  <a:lnTo>
                    <a:pt x="682193" y="26606"/>
                  </a:lnTo>
                  <a:lnTo>
                    <a:pt x="689381" y="19519"/>
                  </a:lnTo>
                  <a:lnTo>
                    <a:pt x="694867" y="17754"/>
                  </a:lnTo>
                  <a:lnTo>
                    <a:pt x="720890" y="17754"/>
                  </a:lnTo>
                  <a:lnTo>
                    <a:pt x="720890" y="1587"/>
                  </a:lnTo>
                  <a:lnTo>
                    <a:pt x="701713" y="1587"/>
                  </a:lnTo>
                  <a:lnTo>
                    <a:pt x="692505" y="2235"/>
                  </a:lnTo>
                  <a:lnTo>
                    <a:pt x="661111" y="28956"/>
                  </a:lnTo>
                  <a:lnTo>
                    <a:pt x="660425" y="36779"/>
                  </a:lnTo>
                  <a:lnTo>
                    <a:pt x="661682" y="46837"/>
                  </a:lnTo>
                  <a:lnTo>
                    <a:pt x="665454" y="55384"/>
                  </a:lnTo>
                  <a:lnTo>
                    <a:pt x="671741" y="62420"/>
                  </a:lnTo>
                  <a:lnTo>
                    <a:pt x="680554" y="67932"/>
                  </a:lnTo>
                  <a:lnTo>
                    <a:pt x="654799" y="116992"/>
                  </a:lnTo>
                  <a:lnTo>
                    <a:pt x="676275" y="116992"/>
                  </a:lnTo>
                  <a:lnTo>
                    <a:pt x="698550" y="73875"/>
                  </a:lnTo>
                  <a:lnTo>
                    <a:pt x="720890" y="73875"/>
                  </a:lnTo>
                  <a:lnTo>
                    <a:pt x="720890" y="116992"/>
                  </a:lnTo>
                  <a:lnTo>
                    <a:pt x="740956" y="116992"/>
                  </a:lnTo>
                  <a:lnTo>
                    <a:pt x="740956" y="73875"/>
                  </a:lnTo>
                  <a:lnTo>
                    <a:pt x="740956" y="58343"/>
                  </a:lnTo>
                  <a:lnTo>
                    <a:pt x="740956" y="17754"/>
                  </a:lnTo>
                  <a:lnTo>
                    <a:pt x="740956" y="1587"/>
                  </a:lnTo>
                  <a:close/>
                </a:path>
                <a:path w="1333500" h="145415">
                  <a:moveTo>
                    <a:pt x="893216" y="39636"/>
                  </a:moveTo>
                  <a:lnTo>
                    <a:pt x="873379" y="5816"/>
                  </a:lnTo>
                  <a:lnTo>
                    <a:pt x="848918" y="0"/>
                  </a:lnTo>
                  <a:lnTo>
                    <a:pt x="842022" y="419"/>
                  </a:lnTo>
                  <a:lnTo>
                    <a:pt x="807288" y="25920"/>
                  </a:lnTo>
                  <a:lnTo>
                    <a:pt x="801509" y="54686"/>
                  </a:lnTo>
                  <a:lnTo>
                    <a:pt x="801509" y="65481"/>
                  </a:lnTo>
                  <a:lnTo>
                    <a:pt x="816673" y="107683"/>
                  </a:lnTo>
                  <a:lnTo>
                    <a:pt x="838758" y="118579"/>
                  </a:lnTo>
                  <a:lnTo>
                    <a:pt x="847966" y="118579"/>
                  </a:lnTo>
                  <a:lnTo>
                    <a:pt x="884897" y="102552"/>
                  </a:lnTo>
                  <a:lnTo>
                    <a:pt x="893216" y="79425"/>
                  </a:lnTo>
                  <a:lnTo>
                    <a:pt x="873239" y="79425"/>
                  </a:lnTo>
                  <a:lnTo>
                    <a:pt x="872185" y="87668"/>
                  </a:lnTo>
                  <a:lnTo>
                    <a:pt x="869683" y="93560"/>
                  </a:lnTo>
                  <a:lnTo>
                    <a:pt x="861745" y="100634"/>
                  </a:lnTo>
                  <a:lnTo>
                    <a:pt x="855827" y="102412"/>
                  </a:lnTo>
                  <a:lnTo>
                    <a:pt x="839343" y="102412"/>
                  </a:lnTo>
                  <a:lnTo>
                    <a:pt x="821639" y="64008"/>
                  </a:lnTo>
                  <a:lnTo>
                    <a:pt x="821639" y="53784"/>
                  </a:lnTo>
                  <a:lnTo>
                    <a:pt x="840193" y="16167"/>
                  </a:lnTo>
                  <a:lnTo>
                    <a:pt x="856411" y="16167"/>
                  </a:lnTo>
                  <a:lnTo>
                    <a:pt x="862101" y="18008"/>
                  </a:lnTo>
                  <a:lnTo>
                    <a:pt x="869873" y="25361"/>
                  </a:lnTo>
                  <a:lnTo>
                    <a:pt x="872286" y="31330"/>
                  </a:lnTo>
                  <a:lnTo>
                    <a:pt x="873239" y="39636"/>
                  </a:lnTo>
                  <a:lnTo>
                    <a:pt x="893216" y="39636"/>
                  </a:lnTo>
                  <a:close/>
                </a:path>
                <a:path w="1333500" h="145415">
                  <a:moveTo>
                    <a:pt x="997051" y="38328"/>
                  </a:moveTo>
                  <a:lnTo>
                    <a:pt x="976909" y="6146"/>
                  </a:lnTo>
                  <a:lnTo>
                    <a:pt x="976909" y="32207"/>
                  </a:lnTo>
                  <a:lnTo>
                    <a:pt x="976909" y="44780"/>
                  </a:lnTo>
                  <a:lnTo>
                    <a:pt x="975029" y="49631"/>
                  </a:lnTo>
                  <a:lnTo>
                    <a:pt x="967524" y="56349"/>
                  </a:lnTo>
                  <a:lnTo>
                    <a:pt x="962088" y="58026"/>
                  </a:lnTo>
                  <a:lnTo>
                    <a:pt x="930859" y="58026"/>
                  </a:lnTo>
                  <a:lnTo>
                    <a:pt x="930859" y="17754"/>
                  </a:lnTo>
                  <a:lnTo>
                    <a:pt x="955509" y="17754"/>
                  </a:lnTo>
                  <a:lnTo>
                    <a:pt x="962164" y="17868"/>
                  </a:lnTo>
                  <a:lnTo>
                    <a:pt x="967397" y="19786"/>
                  </a:lnTo>
                  <a:lnTo>
                    <a:pt x="975004" y="27228"/>
                  </a:lnTo>
                  <a:lnTo>
                    <a:pt x="976909" y="32207"/>
                  </a:lnTo>
                  <a:lnTo>
                    <a:pt x="976909" y="6146"/>
                  </a:lnTo>
                  <a:lnTo>
                    <a:pt x="972299" y="4114"/>
                  </a:lnTo>
                  <a:lnTo>
                    <a:pt x="964120" y="2222"/>
                  </a:lnTo>
                  <a:lnTo>
                    <a:pt x="954951" y="1587"/>
                  </a:lnTo>
                  <a:lnTo>
                    <a:pt x="910805" y="1587"/>
                  </a:lnTo>
                  <a:lnTo>
                    <a:pt x="910805" y="116992"/>
                  </a:lnTo>
                  <a:lnTo>
                    <a:pt x="930859" y="116992"/>
                  </a:lnTo>
                  <a:lnTo>
                    <a:pt x="930859" y="74193"/>
                  </a:lnTo>
                  <a:lnTo>
                    <a:pt x="954709" y="74193"/>
                  </a:lnTo>
                  <a:lnTo>
                    <a:pt x="990777" y="59563"/>
                  </a:lnTo>
                  <a:lnTo>
                    <a:pt x="991641" y="58026"/>
                  </a:lnTo>
                  <a:lnTo>
                    <a:pt x="994257" y="53428"/>
                  </a:lnTo>
                  <a:lnTo>
                    <a:pt x="996353" y="46342"/>
                  </a:lnTo>
                  <a:lnTo>
                    <a:pt x="997051" y="38328"/>
                  </a:lnTo>
                  <a:close/>
                </a:path>
                <a:path w="1333500" h="145415">
                  <a:moveTo>
                    <a:pt x="1089710" y="100863"/>
                  </a:moveTo>
                  <a:lnTo>
                    <a:pt x="1034300" y="100863"/>
                  </a:lnTo>
                  <a:lnTo>
                    <a:pt x="1034300" y="65303"/>
                  </a:lnTo>
                  <a:lnTo>
                    <a:pt x="1081697" y="65303"/>
                  </a:lnTo>
                  <a:lnTo>
                    <a:pt x="1081697" y="50063"/>
                  </a:lnTo>
                  <a:lnTo>
                    <a:pt x="1034300" y="50063"/>
                  </a:lnTo>
                  <a:lnTo>
                    <a:pt x="1034300" y="18313"/>
                  </a:lnTo>
                  <a:lnTo>
                    <a:pt x="1089139" y="18313"/>
                  </a:lnTo>
                  <a:lnTo>
                    <a:pt x="1089139" y="1803"/>
                  </a:lnTo>
                  <a:lnTo>
                    <a:pt x="1014234" y="1803"/>
                  </a:lnTo>
                  <a:lnTo>
                    <a:pt x="1014234" y="18313"/>
                  </a:lnTo>
                  <a:lnTo>
                    <a:pt x="1014234" y="50063"/>
                  </a:lnTo>
                  <a:lnTo>
                    <a:pt x="1014234" y="65303"/>
                  </a:lnTo>
                  <a:lnTo>
                    <a:pt x="1014234" y="100863"/>
                  </a:lnTo>
                  <a:lnTo>
                    <a:pt x="1014234" y="117373"/>
                  </a:lnTo>
                  <a:lnTo>
                    <a:pt x="1089710" y="117373"/>
                  </a:lnTo>
                  <a:lnTo>
                    <a:pt x="1089710" y="100863"/>
                  </a:lnTo>
                  <a:close/>
                </a:path>
                <a:path w="1333500" h="145415">
                  <a:moveTo>
                    <a:pt x="1217739" y="100990"/>
                  </a:moveTo>
                  <a:lnTo>
                    <a:pt x="1203071" y="100990"/>
                  </a:lnTo>
                  <a:lnTo>
                    <a:pt x="1203071" y="17754"/>
                  </a:lnTo>
                  <a:lnTo>
                    <a:pt x="1203071" y="1587"/>
                  </a:lnTo>
                  <a:lnTo>
                    <a:pt x="1183106" y="1587"/>
                  </a:lnTo>
                  <a:lnTo>
                    <a:pt x="1183106" y="17754"/>
                  </a:lnTo>
                  <a:lnTo>
                    <a:pt x="1183106" y="100990"/>
                  </a:lnTo>
                  <a:lnTo>
                    <a:pt x="1133627" y="100990"/>
                  </a:lnTo>
                  <a:lnTo>
                    <a:pt x="1138897" y="91008"/>
                  </a:lnTo>
                  <a:lnTo>
                    <a:pt x="1142974" y="79222"/>
                  </a:lnTo>
                  <a:lnTo>
                    <a:pt x="1145844" y="65646"/>
                  </a:lnTo>
                  <a:lnTo>
                    <a:pt x="1147508" y="50253"/>
                  </a:lnTo>
                  <a:lnTo>
                    <a:pt x="1149413" y="17754"/>
                  </a:lnTo>
                  <a:lnTo>
                    <a:pt x="1183106" y="17754"/>
                  </a:lnTo>
                  <a:lnTo>
                    <a:pt x="1183106" y="1587"/>
                  </a:lnTo>
                  <a:lnTo>
                    <a:pt x="1130312" y="1587"/>
                  </a:lnTo>
                  <a:lnTo>
                    <a:pt x="1127290" y="52793"/>
                  </a:lnTo>
                  <a:lnTo>
                    <a:pt x="1126515" y="60629"/>
                  </a:lnTo>
                  <a:lnTo>
                    <a:pt x="1110970" y="100990"/>
                  </a:lnTo>
                  <a:lnTo>
                    <a:pt x="1101699" y="100990"/>
                  </a:lnTo>
                  <a:lnTo>
                    <a:pt x="1102334" y="145376"/>
                  </a:lnTo>
                  <a:lnTo>
                    <a:pt x="1121676" y="145376"/>
                  </a:lnTo>
                  <a:lnTo>
                    <a:pt x="1121676" y="116992"/>
                  </a:lnTo>
                  <a:lnTo>
                    <a:pt x="1197686" y="116992"/>
                  </a:lnTo>
                  <a:lnTo>
                    <a:pt x="1197686" y="145376"/>
                  </a:lnTo>
                  <a:lnTo>
                    <a:pt x="1216710" y="145376"/>
                  </a:lnTo>
                  <a:lnTo>
                    <a:pt x="1217371" y="116992"/>
                  </a:lnTo>
                  <a:lnTo>
                    <a:pt x="1217739" y="100990"/>
                  </a:lnTo>
                  <a:close/>
                </a:path>
                <a:path w="1333500" h="145415">
                  <a:moveTo>
                    <a:pt x="1333436" y="116992"/>
                  </a:moveTo>
                  <a:lnTo>
                    <a:pt x="1323263" y="90119"/>
                  </a:lnTo>
                  <a:lnTo>
                    <a:pt x="1317142" y="73952"/>
                  </a:lnTo>
                  <a:lnTo>
                    <a:pt x="1299032" y="26073"/>
                  </a:lnTo>
                  <a:lnTo>
                    <a:pt x="1297457" y="21920"/>
                  </a:lnTo>
                  <a:lnTo>
                    <a:pt x="1297457" y="73952"/>
                  </a:lnTo>
                  <a:lnTo>
                    <a:pt x="1264005" y="73952"/>
                  </a:lnTo>
                  <a:lnTo>
                    <a:pt x="1280718" y="26073"/>
                  </a:lnTo>
                  <a:lnTo>
                    <a:pt x="1297457" y="73952"/>
                  </a:lnTo>
                  <a:lnTo>
                    <a:pt x="1297457" y="21920"/>
                  </a:lnTo>
                  <a:lnTo>
                    <a:pt x="1289761" y="1587"/>
                  </a:lnTo>
                  <a:lnTo>
                    <a:pt x="1271765" y="1587"/>
                  </a:lnTo>
                  <a:lnTo>
                    <a:pt x="1228166" y="116992"/>
                  </a:lnTo>
                  <a:lnTo>
                    <a:pt x="1249006" y="116992"/>
                  </a:lnTo>
                  <a:lnTo>
                    <a:pt x="1258366" y="90119"/>
                  </a:lnTo>
                  <a:lnTo>
                    <a:pt x="1303070" y="90119"/>
                  </a:lnTo>
                  <a:lnTo>
                    <a:pt x="1312506" y="116992"/>
                  </a:lnTo>
                  <a:lnTo>
                    <a:pt x="1333436" y="116992"/>
                  </a:lnTo>
                  <a:close/>
                </a:path>
              </a:pathLst>
            </a:custGeom>
            <a:solidFill>
              <a:srgbClr val="89C6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2137" y="2947298"/>
            <a:ext cx="2592705" cy="16598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3550" b="1" spc="5" dirty="0">
                <a:solidFill>
                  <a:srgbClr val="00597A"/>
                </a:solidFill>
                <a:latin typeface="Tahoma"/>
                <a:cs typeface="Tahoma"/>
              </a:rPr>
              <a:t>116</a:t>
            </a:r>
            <a:endParaRPr sz="3550">
              <a:latin typeface="Tahoma"/>
              <a:cs typeface="Tahoma"/>
            </a:endParaRPr>
          </a:p>
          <a:p>
            <a:pPr marL="12065" marR="5080" algn="ctr">
              <a:lnSpc>
                <a:spcPct val="100899"/>
              </a:lnSpc>
            </a:pPr>
            <a:r>
              <a:rPr sz="3550" spc="5" dirty="0">
                <a:solidFill>
                  <a:srgbClr val="00597A"/>
                </a:solidFill>
                <a:latin typeface="Tahoma"/>
                <a:cs typeface="Tahoma"/>
              </a:rPr>
              <a:t>придомовых  территорий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23319" y="2935616"/>
            <a:ext cx="2998470" cy="1657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550" b="1" dirty="0">
                <a:solidFill>
                  <a:srgbClr val="00597A"/>
                </a:solidFill>
                <a:latin typeface="Tahoma"/>
                <a:cs typeface="Tahoma"/>
              </a:rPr>
              <a:t>69</a:t>
            </a:r>
            <a:endParaRPr sz="3550">
              <a:latin typeface="Tahoma"/>
              <a:cs typeface="Tahoma"/>
            </a:endParaRPr>
          </a:p>
          <a:p>
            <a:pPr marL="12700" marR="5080" algn="ctr">
              <a:lnSpc>
                <a:spcPts val="4290"/>
              </a:lnSpc>
              <a:spcBef>
                <a:spcPts val="105"/>
              </a:spcBef>
            </a:pPr>
            <a:r>
              <a:rPr sz="3550" dirty="0">
                <a:solidFill>
                  <a:srgbClr val="00597A"/>
                </a:solidFill>
                <a:latin typeface="Tahoma"/>
                <a:cs typeface="Tahoma"/>
              </a:rPr>
              <a:t>общественное  пространство</a:t>
            </a:r>
            <a:endParaRPr sz="35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194503" y="2786226"/>
            <a:ext cx="2253615" cy="1714500"/>
            <a:chOff x="13194503" y="2786226"/>
            <a:chExt cx="2253615" cy="1714500"/>
          </a:xfrm>
        </p:grpSpPr>
        <p:sp>
          <p:nvSpPr>
            <p:cNvPr id="5" name="object 5"/>
            <p:cNvSpPr/>
            <p:nvPr/>
          </p:nvSpPr>
          <p:spPr>
            <a:xfrm>
              <a:off x="13194500" y="2786231"/>
              <a:ext cx="2253615" cy="1714500"/>
            </a:xfrm>
            <a:custGeom>
              <a:avLst/>
              <a:gdLst/>
              <a:ahLst/>
              <a:cxnLst/>
              <a:rect l="l" t="t" r="r" b="b"/>
              <a:pathLst>
                <a:path w="2253615" h="1714500">
                  <a:moveTo>
                    <a:pt x="865873" y="599973"/>
                  </a:moveTo>
                  <a:lnTo>
                    <a:pt x="862114" y="560222"/>
                  </a:lnTo>
                  <a:lnTo>
                    <a:pt x="842289" y="522147"/>
                  </a:lnTo>
                  <a:lnTo>
                    <a:pt x="804621" y="489648"/>
                  </a:lnTo>
                  <a:lnTo>
                    <a:pt x="787387" y="485267"/>
                  </a:lnTo>
                  <a:lnTo>
                    <a:pt x="787387" y="593026"/>
                  </a:lnTo>
                  <a:lnTo>
                    <a:pt x="785114" y="606158"/>
                  </a:lnTo>
                  <a:lnTo>
                    <a:pt x="778662" y="616229"/>
                  </a:lnTo>
                  <a:lnTo>
                    <a:pt x="768591" y="622681"/>
                  </a:lnTo>
                  <a:lnTo>
                    <a:pt x="755459" y="624954"/>
                  </a:lnTo>
                  <a:lnTo>
                    <a:pt x="523976" y="624954"/>
                  </a:lnTo>
                  <a:lnTo>
                    <a:pt x="510844" y="622681"/>
                  </a:lnTo>
                  <a:lnTo>
                    <a:pt x="500773" y="616229"/>
                  </a:lnTo>
                  <a:lnTo>
                    <a:pt x="494322" y="606158"/>
                  </a:lnTo>
                  <a:lnTo>
                    <a:pt x="492048" y="593026"/>
                  </a:lnTo>
                  <a:lnTo>
                    <a:pt x="502234" y="563029"/>
                  </a:lnTo>
                  <a:lnTo>
                    <a:pt x="525424" y="555015"/>
                  </a:lnTo>
                  <a:lnTo>
                    <a:pt x="550621" y="546798"/>
                  </a:lnTo>
                  <a:lnTo>
                    <a:pt x="566826" y="516140"/>
                  </a:lnTo>
                  <a:lnTo>
                    <a:pt x="568071" y="506056"/>
                  </a:lnTo>
                  <a:lnTo>
                    <a:pt x="568426" y="500341"/>
                  </a:lnTo>
                  <a:lnTo>
                    <a:pt x="569506" y="495071"/>
                  </a:lnTo>
                  <a:lnTo>
                    <a:pt x="588594" y="462076"/>
                  </a:lnTo>
                  <a:lnTo>
                    <a:pt x="657644" y="443484"/>
                  </a:lnTo>
                  <a:lnTo>
                    <a:pt x="693089" y="464489"/>
                  </a:lnTo>
                  <a:lnTo>
                    <a:pt x="714286" y="514464"/>
                  </a:lnTo>
                  <a:lnTo>
                    <a:pt x="715606" y="524852"/>
                  </a:lnTo>
                  <a:lnTo>
                    <a:pt x="716432" y="530250"/>
                  </a:lnTo>
                  <a:lnTo>
                    <a:pt x="718616" y="534314"/>
                  </a:lnTo>
                  <a:lnTo>
                    <a:pt x="724027" y="540651"/>
                  </a:lnTo>
                  <a:lnTo>
                    <a:pt x="743813" y="552843"/>
                  </a:lnTo>
                  <a:lnTo>
                    <a:pt x="764501" y="557555"/>
                  </a:lnTo>
                  <a:lnTo>
                    <a:pt x="780783" y="566902"/>
                  </a:lnTo>
                  <a:lnTo>
                    <a:pt x="787387" y="593026"/>
                  </a:lnTo>
                  <a:lnTo>
                    <a:pt x="787387" y="485267"/>
                  </a:lnTo>
                  <a:lnTo>
                    <a:pt x="773493" y="444068"/>
                  </a:lnTo>
                  <a:lnTo>
                    <a:pt x="773010" y="443484"/>
                  </a:lnTo>
                  <a:lnTo>
                    <a:pt x="742010" y="405409"/>
                  </a:lnTo>
                  <a:lnTo>
                    <a:pt x="698296" y="376745"/>
                  </a:lnTo>
                  <a:lnTo>
                    <a:pt x="647700" y="365531"/>
                  </a:lnTo>
                  <a:lnTo>
                    <a:pt x="594626" y="372668"/>
                  </a:lnTo>
                  <a:lnTo>
                    <a:pt x="551573" y="393001"/>
                  </a:lnTo>
                  <a:lnTo>
                    <a:pt x="519087" y="424967"/>
                  </a:lnTo>
                  <a:lnTo>
                    <a:pt x="497738" y="467004"/>
                  </a:lnTo>
                  <a:lnTo>
                    <a:pt x="496023" y="473151"/>
                  </a:lnTo>
                  <a:lnTo>
                    <a:pt x="494601" y="475843"/>
                  </a:lnTo>
                  <a:lnTo>
                    <a:pt x="479082" y="488365"/>
                  </a:lnTo>
                  <a:lnTo>
                    <a:pt x="452501" y="506666"/>
                  </a:lnTo>
                  <a:lnTo>
                    <a:pt x="427380" y="534873"/>
                  </a:lnTo>
                  <a:lnTo>
                    <a:pt x="416217" y="577062"/>
                  </a:lnTo>
                  <a:lnTo>
                    <a:pt x="416864" y="604481"/>
                  </a:lnTo>
                  <a:lnTo>
                    <a:pt x="421030" y="629424"/>
                  </a:lnTo>
                  <a:lnTo>
                    <a:pt x="453212" y="675754"/>
                  </a:lnTo>
                  <a:lnTo>
                    <a:pt x="487451" y="695934"/>
                  </a:lnTo>
                  <a:lnTo>
                    <a:pt x="531964" y="704773"/>
                  </a:lnTo>
                  <a:lnTo>
                    <a:pt x="743483" y="704773"/>
                  </a:lnTo>
                  <a:lnTo>
                    <a:pt x="794016" y="695909"/>
                  </a:lnTo>
                  <a:lnTo>
                    <a:pt x="830427" y="671982"/>
                  </a:lnTo>
                  <a:lnTo>
                    <a:pt x="854887" y="638276"/>
                  </a:lnTo>
                  <a:lnTo>
                    <a:pt x="858710" y="624954"/>
                  </a:lnTo>
                  <a:lnTo>
                    <a:pt x="865873" y="599973"/>
                  </a:lnTo>
                  <a:close/>
                </a:path>
                <a:path w="2253615" h="1714500">
                  <a:moveTo>
                    <a:pt x="1242364" y="158000"/>
                  </a:moveTo>
                  <a:lnTo>
                    <a:pt x="1166533" y="158000"/>
                  </a:lnTo>
                  <a:lnTo>
                    <a:pt x="1166533" y="237820"/>
                  </a:lnTo>
                  <a:lnTo>
                    <a:pt x="1242364" y="237820"/>
                  </a:lnTo>
                  <a:lnTo>
                    <a:pt x="1242364" y="158000"/>
                  </a:lnTo>
                  <a:close/>
                </a:path>
                <a:path w="2253615" h="1714500">
                  <a:moveTo>
                    <a:pt x="1577149" y="631799"/>
                  </a:moveTo>
                  <a:lnTo>
                    <a:pt x="1570837" y="590092"/>
                  </a:lnTo>
                  <a:lnTo>
                    <a:pt x="1546821" y="551980"/>
                  </a:lnTo>
                  <a:lnTo>
                    <a:pt x="1514970" y="527951"/>
                  </a:lnTo>
                  <a:lnTo>
                    <a:pt x="1502105" y="520966"/>
                  </a:lnTo>
                  <a:lnTo>
                    <a:pt x="1497787" y="516166"/>
                  </a:lnTo>
                  <a:lnTo>
                    <a:pt x="1497787" y="636917"/>
                  </a:lnTo>
                  <a:lnTo>
                    <a:pt x="1494370" y="646645"/>
                  </a:lnTo>
                  <a:lnTo>
                    <a:pt x="1485671" y="655662"/>
                  </a:lnTo>
                  <a:lnTo>
                    <a:pt x="1474063" y="662279"/>
                  </a:lnTo>
                  <a:lnTo>
                    <a:pt x="1461871" y="664857"/>
                  </a:lnTo>
                  <a:lnTo>
                    <a:pt x="1246352" y="664857"/>
                  </a:lnTo>
                  <a:lnTo>
                    <a:pt x="1228991" y="662698"/>
                  </a:lnTo>
                  <a:lnTo>
                    <a:pt x="1215072" y="656094"/>
                  </a:lnTo>
                  <a:lnTo>
                    <a:pt x="1205814" y="644893"/>
                  </a:lnTo>
                  <a:lnTo>
                    <a:pt x="1202448" y="628942"/>
                  </a:lnTo>
                  <a:lnTo>
                    <a:pt x="1212164" y="602627"/>
                  </a:lnTo>
                  <a:lnTo>
                    <a:pt x="1234478" y="593026"/>
                  </a:lnTo>
                  <a:lnTo>
                    <a:pt x="1259166" y="584847"/>
                  </a:lnTo>
                  <a:lnTo>
                    <a:pt x="1276007" y="562813"/>
                  </a:lnTo>
                  <a:lnTo>
                    <a:pt x="1279245" y="545795"/>
                  </a:lnTo>
                  <a:lnTo>
                    <a:pt x="1280375" y="533247"/>
                  </a:lnTo>
                  <a:lnTo>
                    <a:pt x="1283589" y="521792"/>
                  </a:lnTo>
                  <a:lnTo>
                    <a:pt x="1293114" y="508076"/>
                  </a:lnTo>
                  <a:lnTo>
                    <a:pt x="1321206" y="487172"/>
                  </a:lnTo>
                  <a:lnTo>
                    <a:pt x="1352181" y="480441"/>
                  </a:lnTo>
                  <a:lnTo>
                    <a:pt x="1381594" y="486067"/>
                  </a:lnTo>
                  <a:lnTo>
                    <a:pt x="1404962" y="502259"/>
                  </a:lnTo>
                  <a:lnTo>
                    <a:pt x="1422031" y="532485"/>
                  </a:lnTo>
                  <a:lnTo>
                    <a:pt x="1425905" y="558063"/>
                  </a:lnTo>
                  <a:lnTo>
                    <a:pt x="1432953" y="578002"/>
                  </a:lnTo>
                  <a:lnTo>
                    <a:pt x="1459598" y="591312"/>
                  </a:lnTo>
                  <a:lnTo>
                    <a:pt x="1480515" y="596912"/>
                  </a:lnTo>
                  <a:lnTo>
                    <a:pt x="1491983" y="603948"/>
                  </a:lnTo>
                  <a:lnTo>
                    <a:pt x="1496809" y="616064"/>
                  </a:lnTo>
                  <a:lnTo>
                    <a:pt x="1497787" y="636917"/>
                  </a:lnTo>
                  <a:lnTo>
                    <a:pt x="1497787" y="516166"/>
                  </a:lnTo>
                  <a:lnTo>
                    <a:pt x="1497076" y="515366"/>
                  </a:lnTo>
                  <a:lnTo>
                    <a:pt x="1494701" y="507390"/>
                  </a:lnTo>
                  <a:lnTo>
                    <a:pt x="1489811" y="493242"/>
                  </a:lnTo>
                  <a:lnTo>
                    <a:pt x="1482026" y="480441"/>
                  </a:lnTo>
                  <a:lnTo>
                    <a:pt x="1468920" y="458851"/>
                  </a:lnTo>
                  <a:lnTo>
                    <a:pt x="1467383" y="457403"/>
                  </a:lnTo>
                  <a:lnTo>
                    <a:pt x="1437703" y="429526"/>
                  </a:lnTo>
                  <a:lnTo>
                    <a:pt x="1397609" y="409117"/>
                  </a:lnTo>
                  <a:lnTo>
                    <a:pt x="1374851" y="405447"/>
                  </a:lnTo>
                  <a:lnTo>
                    <a:pt x="1350124" y="401459"/>
                  </a:lnTo>
                  <a:lnTo>
                    <a:pt x="1338580" y="402018"/>
                  </a:lnTo>
                  <a:lnTo>
                    <a:pt x="1331404" y="403301"/>
                  </a:lnTo>
                  <a:lnTo>
                    <a:pt x="1324610" y="404647"/>
                  </a:lnTo>
                  <a:lnTo>
                    <a:pt x="1314208" y="405447"/>
                  </a:lnTo>
                  <a:lnTo>
                    <a:pt x="1311122" y="386473"/>
                  </a:lnTo>
                  <a:lnTo>
                    <a:pt x="1310805" y="385686"/>
                  </a:lnTo>
                  <a:lnTo>
                    <a:pt x="1303832" y="368363"/>
                  </a:lnTo>
                  <a:lnTo>
                    <a:pt x="1294028" y="352552"/>
                  </a:lnTo>
                  <a:lnTo>
                    <a:pt x="1283373" y="340487"/>
                  </a:lnTo>
                  <a:lnTo>
                    <a:pt x="1243050" y="315912"/>
                  </a:lnTo>
                  <a:lnTo>
                    <a:pt x="1238377" y="315226"/>
                  </a:lnTo>
                  <a:lnTo>
                    <a:pt x="1238377" y="425399"/>
                  </a:lnTo>
                  <a:lnTo>
                    <a:pt x="1227150" y="450646"/>
                  </a:lnTo>
                  <a:lnTo>
                    <a:pt x="1202448" y="457403"/>
                  </a:lnTo>
                  <a:lnTo>
                    <a:pt x="1177759" y="447154"/>
                  </a:lnTo>
                  <a:lnTo>
                    <a:pt x="1166533" y="421411"/>
                  </a:lnTo>
                  <a:lnTo>
                    <a:pt x="1177759" y="396697"/>
                  </a:lnTo>
                  <a:lnTo>
                    <a:pt x="1202448" y="385686"/>
                  </a:lnTo>
                  <a:lnTo>
                    <a:pt x="1227150" y="393534"/>
                  </a:lnTo>
                  <a:lnTo>
                    <a:pt x="1238377" y="425399"/>
                  </a:lnTo>
                  <a:lnTo>
                    <a:pt x="1238377" y="315226"/>
                  </a:lnTo>
                  <a:lnTo>
                    <a:pt x="1200073" y="309549"/>
                  </a:lnTo>
                  <a:lnTo>
                    <a:pt x="1158900" y="318770"/>
                  </a:lnTo>
                  <a:lnTo>
                    <a:pt x="1123975" y="340918"/>
                  </a:lnTo>
                  <a:lnTo>
                    <a:pt x="1099769" y="373354"/>
                  </a:lnTo>
                  <a:lnTo>
                    <a:pt x="1090701" y="413423"/>
                  </a:lnTo>
                  <a:lnTo>
                    <a:pt x="1097280" y="456857"/>
                  </a:lnTo>
                  <a:lnTo>
                    <a:pt x="1115225" y="492861"/>
                  </a:lnTo>
                  <a:lnTo>
                    <a:pt x="1141857" y="518083"/>
                  </a:lnTo>
                  <a:lnTo>
                    <a:pt x="1174521" y="529170"/>
                  </a:lnTo>
                  <a:lnTo>
                    <a:pt x="1174521" y="537146"/>
                  </a:lnTo>
                  <a:lnTo>
                    <a:pt x="1152347" y="552818"/>
                  </a:lnTo>
                  <a:lnTo>
                    <a:pt x="1134656" y="583603"/>
                  </a:lnTo>
                  <a:lnTo>
                    <a:pt x="1126337" y="623430"/>
                  </a:lnTo>
                  <a:lnTo>
                    <a:pt x="1132293" y="666216"/>
                  </a:lnTo>
                  <a:lnTo>
                    <a:pt x="1157427" y="705904"/>
                  </a:lnTo>
                  <a:lnTo>
                    <a:pt x="1188542" y="729386"/>
                  </a:lnTo>
                  <a:lnTo>
                    <a:pt x="1230388" y="740689"/>
                  </a:lnTo>
                  <a:lnTo>
                    <a:pt x="1465859" y="740689"/>
                  </a:lnTo>
                  <a:lnTo>
                    <a:pt x="1510106" y="731545"/>
                  </a:lnTo>
                  <a:lnTo>
                    <a:pt x="1544751" y="707212"/>
                  </a:lnTo>
                  <a:lnTo>
                    <a:pt x="1567776" y="672401"/>
                  </a:lnTo>
                  <a:lnTo>
                    <a:pt x="1569516" y="664857"/>
                  </a:lnTo>
                  <a:lnTo>
                    <a:pt x="1577149" y="631799"/>
                  </a:lnTo>
                  <a:close/>
                </a:path>
                <a:path w="2253615" h="1714500">
                  <a:moveTo>
                    <a:pt x="2253259" y="1701800"/>
                  </a:moveTo>
                  <a:lnTo>
                    <a:pt x="2252903" y="1676400"/>
                  </a:lnTo>
                  <a:lnTo>
                    <a:pt x="2252091" y="1651000"/>
                  </a:lnTo>
                  <a:lnTo>
                    <a:pt x="2176272" y="1651000"/>
                  </a:lnTo>
                  <a:lnTo>
                    <a:pt x="2176272" y="1460500"/>
                  </a:lnTo>
                  <a:lnTo>
                    <a:pt x="2176272" y="1422400"/>
                  </a:lnTo>
                  <a:lnTo>
                    <a:pt x="2165680" y="1397000"/>
                  </a:lnTo>
                  <a:lnTo>
                    <a:pt x="2138718" y="1384300"/>
                  </a:lnTo>
                  <a:lnTo>
                    <a:pt x="2096439" y="1384300"/>
                  </a:lnTo>
                  <a:lnTo>
                    <a:pt x="2096439" y="1460500"/>
                  </a:lnTo>
                  <a:lnTo>
                    <a:pt x="2096439" y="1651000"/>
                  </a:lnTo>
                  <a:lnTo>
                    <a:pt x="1952764" y="1651000"/>
                  </a:lnTo>
                  <a:lnTo>
                    <a:pt x="1952764" y="1460500"/>
                  </a:lnTo>
                  <a:lnTo>
                    <a:pt x="2096439" y="1460500"/>
                  </a:lnTo>
                  <a:lnTo>
                    <a:pt x="2096439" y="1384300"/>
                  </a:lnTo>
                  <a:lnTo>
                    <a:pt x="2064512" y="1384300"/>
                  </a:lnTo>
                  <a:lnTo>
                    <a:pt x="2064512" y="1117600"/>
                  </a:lnTo>
                  <a:lnTo>
                    <a:pt x="2114689" y="1104900"/>
                  </a:lnTo>
                  <a:lnTo>
                    <a:pt x="2156955" y="1079500"/>
                  </a:lnTo>
                  <a:lnTo>
                    <a:pt x="2191385" y="1054100"/>
                  </a:lnTo>
                  <a:lnTo>
                    <a:pt x="2218042" y="1016000"/>
                  </a:lnTo>
                  <a:lnTo>
                    <a:pt x="2237003" y="965200"/>
                  </a:lnTo>
                  <a:lnTo>
                    <a:pt x="2248331" y="914400"/>
                  </a:lnTo>
                  <a:lnTo>
                    <a:pt x="2252091" y="863600"/>
                  </a:lnTo>
                  <a:lnTo>
                    <a:pt x="2252091" y="254000"/>
                  </a:lnTo>
                  <a:lnTo>
                    <a:pt x="2248827" y="203200"/>
                  </a:lnTo>
                  <a:lnTo>
                    <a:pt x="2238819" y="152400"/>
                  </a:lnTo>
                  <a:lnTo>
                    <a:pt x="2221712" y="114300"/>
                  </a:lnTo>
                  <a:lnTo>
                    <a:pt x="2197176" y="76200"/>
                  </a:lnTo>
                  <a:lnTo>
                    <a:pt x="2172271" y="56616"/>
                  </a:lnTo>
                  <a:lnTo>
                    <a:pt x="2172271" y="215900"/>
                  </a:lnTo>
                  <a:lnTo>
                    <a:pt x="2172271" y="901700"/>
                  </a:lnTo>
                  <a:lnTo>
                    <a:pt x="2163051" y="952500"/>
                  </a:lnTo>
                  <a:lnTo>
                    <a:pt x="2138705" y="990600"/>
                  </a:lnTo>
                  <a:lnTo>
                    <a:pt x="2104199" y="1016000"/>
                  </a:lnTo>
                  <a:lnTo>
                    <a:pt x="2064512" y="1041400"/>
                  </a:lnTo>
                  <a:lnTo>
                    <a:pt x="2064461" y="800100"/>
                  </a:lnTo>
                  <a:lnTo>
                    <a:pt x="2064448" y="723900"/>
                  </a:lnTo>
                  <a:lnTo>
                    <a:pt x="2064181" y="698500"/>
                  </a:lnTo>
                  <a:lnTo>
                    <a:pt x="2067991" y="685800"/>
                  </a:lnTo>
                  <a:lnTo>
                    <a:pt x="2081771" y="673100"/>
                  </a:lnTo>
                  <a:lnTo>
                    <a:pt x="2124494" y="622300"/>
                  </a:lnTo>
                  <a:lnTo>
                    <a:pt x="2132038" y="622300"/>
                  </a:lnTo>
                  <a:lnTo>
                    <a:pt x="2135517" y="609600"/>
                  </a:lnTo>
                  <a:lnTo>
                    <a:pt x="2136356" y="584200"/>
                  </a:lnTo>
                  <a:lnTo>
                    <a:pt x="2133460" y="571500"/>
                  </a:lnTo>
                  <a:lnTo>
                    <a:pt x="2125319" y="571500"/>
                  </a:lnTo>
                  <a:lnTo>
                    <a:pt x="2112708" y="558800"/>
                  </a:lnTo>
                  <a:lnTo>
                    <a:pt x="2077847" y="558800"/>
                  </a:lnTo>
                  <a:lnTo>
                    <a:pt x="2071636" y="571500"/>
                  </a:lnTo>
                  <a:lnTo>
                    <a:pt x="2064512" y="571500"/>
                  </a:lnTo>
                  <a:lnTo>
                    <a:pt x="2064004" y="546100"/>
                  </a:lnTo>
                  <a:lnTo>
                    <a:pt x="2063305" y="495300"/>
                  </a:lnTo>
                  <a:lnTo>
                    <a:pt x="2063711" y="457200"/>
                  </a:lnTo>
                  <a:lnTo>
                    <a:pt x="2066480" y="431800"/>
                  </a:lnTo>
                  <a:lnTo>
                    <a:pt x="2082317" y="406400"/>
                  </a:lnTo>
                  <a:lnTo>
                    <a:pt x="2105787" y="381000"/>
                  </a:lnTo>
                  <a:lnTo>
                    <a:pt x="2127072" y="368300"/>
                  </a:lnTo>
                  <a:lnTo>
                    <a:pt x="2136356" y="330200"/>
                  </a:lnTo>
                  <a:lnTo>
                    <a:pt x="2132279" y="317500"/>
                  </a:lnTo>
                  <a:lnTo>
                    <a:pt x="2119490" y="304800"/>
                  </a:lnTo>
                  <a:lnTo>
                    <a:pt x="2097176" y="292100"/>
                  </a:lnTo>
                  <a:lnTo>
                    <a:pt x="2064512" y="317500"/>
                  </a:lnTo>
                  <a:lnTo>
                    <a:pt x="2065642" y="266700"/>
                  </a:lnTo>
                  <a:lnTo>
                    <a:pt x="2064207" y="228600"/>
                  </a:lnTo>
                  <a:lnTo>
                    <a:pt x="2052942" y="203200"/>
                  </a:lnTo>
                  <a:lnTo>
                    <a:pt x="2024608" y="190500"/>
                  </a:lnTo>
                  <a:lnTo>
                    <a:pt x="1996084" y="203200"/>
                  </a:lnTo>
                  <a:lnTo>
                    <a:pt x="1984844" y="228600"/>
                  </a:lnTo>
                  <a:lnTo>
                    <a:pt x="1983498" y="266700"/>
                  </a:lnTo>
                  <a:lnTo>
                    <a:pt x="1984692" y="317500"/>
                  </a:lnTo>
                  <a:lnTo>
                    <a:pt x="1955507" y="292100"/>
                  </a:lnTo>
                  <a:lnTo>
                    <a:pt x="1932813" y="304800"/>
                  </a:lnTo>
                  <a:lnTo>
                    <a:pt x="1918093" y="317500"/>
                  </a:lnTo>
                  <a:lnTo>
                    <a:pt x="1912861" y="342900"/>
                  </a:lnTo>
                  <a:lnTo>
                    <a:pt x="1920697" y="355600"/>
                  </a:lnTo>
                  <a:lnTo>
                    <a:pt x="1938858" y="381000"/>
                  </a:lnTo>
                  <a:lnTo>
                    <a:pt x="1959305" y="406400"/>
                  </a:lnTo>
                  <a:lnTo>
                    <a:pt x="1973999" y="419100"/>
                  </a:lnTo>
                  <a:lnTo>
                    <a:pt x="1983308" y="431800"/>
                  </a:lnTo>
                  <a:lnTo>
                    <a:pt x="1986140" y="469900"/>
                  </a:lnTo>
                  <a:lnTo>
                    <a:pt x="1984692" y="533400"/>
                  </a:lnTo>
                  <a:lnTo>
                    <a:pt x="1984692" y="800100"/>
                  </a:lnTo>
                  <a:lnTo>
                    <a:pt x="1955507" y="787400"/>
                  </a:lnTo>
                  <a:lnTo>
                    <a:pt x="1932813" y="787400"/>
                  </a:lnTo>
                  <a:lnTo>
                    <a:pt x="1918093" y="800100"/>
                  </a:lnTo>
                  <a:lnTo>
                    <a:pt x="1912861" y="825500"/>
                  </a:lnTo>
                  <a:lnTo>
                    <a:pt x="1921319" y="850900"/>
                  </a:lnTo>
                  <a:lnTo>
                    <a:pt x="1940852" y="863600"/>
                  </a:lnTo>
                  <a:lnTo>
                    <a:pt x="1962683" y="889000"/>
                  </a:lnTo>
                  <a:lnTo>
                    <a:pt x="1978012" y="901700"/>
                  </a:lnTo>
                  <a:lnTo>
                    <a:pt x="1982952" y="914400"/>
                  </a:lnTo>
                  <a:lnTo>
                    <a:pt x="1985073" y="914400"/>
                  </a:lnTo>
                  <a:lnTo>
                    <a:pt x="1984959" y="952500"/>
                  </a:lnTo>
                  <a:lnTo>
                    <a:pt x="1984781" y="952500"/>
                  </a:lnTo>
                  <a:lnTo>
                    <a:pt x="1984692" y="1041400"/>
                  </a:lnTo>
                  <a:lnTo>
                    <a:pt x="1968550" y="1028700"/>
                  </a:lnTo>
                  <a:lnTo>
                    <a:pt x="1954822" y="1028700"/>
                  </a:lnTo>
                  <a:lnTo>
                    <a:pt x="1929638" y="1003300"/>
                  </a:lnTo>
                  <a:lnTo>
                    <a:pt x="1916404" y="1003300"/>
                  </a:lnTo>
                  <a:lnTo>
                    <a:pt x="1913382" y="990600"/>
                  </a:lnTo>
                  <a:lnTo>
                    <a:pt x="1901329" y="977900"/>
                  </a:lnTo>
                  <a:lnTo>
                    <a:pt x="1889506" y="952500"/>
                  </a:lnTo>
                  <a:lnTo>
                    <a:pt x="1880514" y="939800"/>
                  </a:lnTo>
                  <a:lnTo>
                    <a:pt x="1876945" y="914400"/>
                  </a:lnTo>
                  <a:lnTo>
                    <a:pt x="1876945" y="215900"/>
                  </a:lnTo>
                  <a:lnTo>
                    <a:pt x="1883651" y="177800"/>
                  </a:lnTo>
                  <a:lnTo>
                    <a:pt x="1902218" y="139700"/>
                  </a:lnTo>
                  <a:lnTo>
                    <a:pt x="1930260" y="114300"/>
                  </a:lnTo>
                  <a:lnTo>
                    <a:pt x="1965439" y="88900"/>
                  </a:lnTo>
                  <a:lnTo>
                    <a:pt x="2005368" y="76200"/>
                  </a:lnTo>
                  <a:lnTo>
                    <a:pt x="2047684" y="76200"/>
                  </a:lnTo>
                  <a:lnTo>
                    <a:pt x="2090026" y="88900"/>
                  </a:lnTo>
                  <a:lnTo>
                    <a:pt x="2130031" y="114300"/>
                  </a:lnTo>
                  <a:lnTo>
                    <a:pt x="2160320" y="165100"/>
                  </a:lnTo>
                  <a:lnTo>
                    <a:pt x="2172271" y="215900"/>
                  </a:lnTo>
                  <a:lnTo>
                    <a:pt x="2172271" y="56616"/>
                  </a:lnTo>
                  <a:lnTo>
                    <a:pt x="2164880" y="50800"/>
                  </a:lnTo>
                  <a:lnTo>
                    <a:pt x="2124481" y="25400"/>
                  </a:lnTo>
                  <a:lnTo>
                    <a:pt x="2084844" y="0"/>
                  </a:lnTo>
                  <a:lnTo>
                    <a:pt x="1963356" y="0"/>
                  </a:lnTo>
                  <a:lnTo>
                    <a:pt x="1925434" y="25400"/>
                  </a:lnTo>
                  <a:lnTo>
                    <a:pt x="1890522" y="38100"/>
                  </a:lnTo>
                  <a:lnTo>
                    <a:pt x="1859648" y="63500"/>
                  </a:lnTo>
                  <a:lnTo>
                    <a:pt x="1833841" y="101600"/>
                  </a:lnTo>
                  <a:lnTo>
                    <a:pt x="1814118" y="139700"/>
                  </a:lnTo>
                  <a:lnTo>
                    <a:pt x="1801545" y="190500"/>
                  </a:lnTo>
                  <a:lnTo>
                    <a:pt x="1797113" y="254000"/>
                  </a:lnTo>
                  <a:lnTo>
                    <a:pt x="1797113" y="876300"/>
                  </a:lnTo>
                  <a:lnTo>
                    <a:pt x="1800275" y="927100"/>
                  </a:lnTo>
                  <a:lnTo>
                    <a:pt x="1809762" y="965200"/>
                  </a:lnTo>
                  <a:lnTo>
                    <a:pt x="1825612" y="1003300"/>
                  </a:lnTo>
                  <a:lnTo>
                    <a:pt x="1847824" y="1041400"/>
                  </a:lnTo>
                  <a:lnTo>
                    <a:pt x="1907819" y="1092200"/>
                  </a:lnTo>
                  <a:lnTo>
                    <a:pt x="1944154" y="1104900"/>
                  </a:lnTo>
                  <a:lnTo>
                    <a:pt x="1984692" y="1117600"/>
                  </a:lnTo>
                  <a:lnTo>
                    <a:pt x="1984692" y="1384300"/>
                  </a:lnTo>
                  <a:lnTo>
                    <a:pt x="1894751" y="1384300"/>
                  </a:lnTo>
                  <a:lnTo>
                    <a:pt x="1881644" y="1397000"/>
                  </a:lnTo>
                  <a:lnTo>
                    <a:pt x="1874380" y="1422400"/>
                  </a:lnTo>
                  <a:lnTo>
                    <a:pt x="1871433" y="1447800"/>
                  </a:lnTo>
                  <a:lnTo>
                    <a:pt x="1871243" y="1498600"/>
                  </a:lnTo>
                  <a:lnTo>
                    <a:pt x="1872259" y="1562100"/>
                  </a:lnTo>
                  <a:lnTo>
                    <a:pt x="1872945" y="1651000"/>
                  </a:lnTo>
                  <a:lnTo>
                    <a:pt x="1725282" y="1651000"/>
                  </a:lnTo>
                  <a:lnTo>
                    <a:pt x="1725282" y="1574800"/>
                  </a:lnTo>
                  <a:lnTo>
                    <a:pt x="1762912" y="1574800"/>
                  </a:lnTo>
                  <a:lnTo>
                    <a:pt x="1785912" y="1562100"/>
                  </a:lnTo>
                  <a:lnTo>
                    <a:pt x="1797761" y="1549400"/>
                  </a:lnTo>
                  <a:lnTo>
                    <a:pt x="1801939" y="1511300"/>
                  </a:lnTo>
                  <a:lnTo>
                    <a:pt x="1801926" y="1498600"/>
                  </a:lnTo>
                  <a:lnTo>
                    <a:pt x="1801888" y="1460500"/>
                  </a:lnTo>
                  <a:lnTo>
                    <a:pt x="1801495" y="1422400"/>
                  </a:lnTo>
                  <a:lnTo>
                    <a:pt x="1801101" y="1384300"/>
                  </a:lnTo>
                  <a:lnTo>
                    <a:pt x="1790611" y="1358900"/>
                  </a:lnTo>
                  <a:lnTo>
                    <a:pt x="1763814" y="1346200"/>
                  </a:lnTo>
                  <a:lnTo>
                    <a:pt x="1725282" y="1346200"/>
                  </a:lnTo>
                  <a:lnTo>
                    <a:pt x="1725282" y="1422400"/>
                  </a:lnTo>
                  <a:lnTo>
                    <a:pt x="1725282" y="1498600"/>
                  </a:lnTo>
                  <a:lnTo>
                    <a:pt x="1649450" y="1498600"/>
                  </a:lnTo>
                  <a:lnTo>
                    <a:pt x="1649450" y="1574800"/>
                  </a:lnTo>
                  <a:lnTo>
                    <a:pt x="1649450" y="1651000"/>
                  </a:lnTo>
                  <a:lnTo>
                    <a:pt x="1202448" y="1651000"/>
                  </a:lnTo>
                  <a:lnTo>
                    <a:pt x="1202448" y="1574800"/>
                  </a:lnTo>
                  <a:lnTo>
                    <a:pt x="1649450" y="1574800"/>
                  </a:lnTo>
                  <a:lnTo>
                    <a:pt x="1649450" y="1498600"/>
                  </a:lnTo>
                  <a:lnTo>
                    <a:pt x="1126629" y="1498600"/>
                  </a:lnTo>
                  <a:lnTo>
                    <a:pt x="1126629" y="1574800"/>
                  </a:lnTo>
                  <a:lnTo>
                    <a:pt x="1126629" y="1651000"/>
                  </a:lnTo>
                  <a:lnTo>
                    <a:pt x="1074750" y="1651000"/>
                  </a:lnTo>
                  <a:lnTo>
                    <a:pt x="1078738" y="1638300"/>
                  </a:lnTo>
                  <a:lnTo>
                    <a:pt x="1083945" y="1625600"/>
                  </a:lnTo>
                  <a:lnTo>
                    <a:pt x="1089875" y="1625600"/>
                  </a:lnTo>
                  <a:lnTo>
                    <a:pt x="1096035" y="1612900"/>
                  </a:lnTo>
                  <a:lnTo>
                    <a:pt x="1101217" y="1600200"/>
                  </a:lnTo>
                  <a:lnTo>
                    <a:pt x="1106678" y="1587500"/>
                  </a:lnTo>
                  <a:lnTo>
                    <a:pt x="1111478" y="1574800"/>
                  </a:lnTo>
                  <a:lnTo>
                    <a:pt x="1126629" y="1574800"/>
                  </a:lnTo>
                  <a:lnTo>
                    <a:pt x="1126629" y="1498600"/>
                  </a:lnTo>
                  <a:lnTo>
                    <a:pt x="1126629" y="1422400"/>
                  </a:lnTo>
                  <a:lnTo>
                    <a:pt x="1725282" y="1422400"/>
                  </a:lnTo>
                  <a:lnTo>
                    <a:pt x="1725282" y="1346200"/>
                  </a:lnTo>
                  <a:lnTo>
                    <a:pt x="1689354" y="1346200"/>
                  </a:lnTo>
                  <a:lnTo>
                    <a:pt x="1689354" y="1270000"/>
                  </a:lnTo>
                  <a:lnTo>
                    <a:pt x="1726590" y="1270000"/>
                  </a:lnTo>
                  <a:lnTo>
                    <a:pt x="1749488" y="1257300"/>
                  </a:lnTo>
                  <a:lnTo>
                    <a:pt x="1761413" y="1244600"/>
                  </a:lnTo>
                  <a:lnTo>
                    <a:pt x="1765757" y="1219200"/>
                  </a:lnTo>
                  <a:lnTo>
                    <a:pt x="1765833" y="1193800"/>
                  </a:lnTo>
                  <a:lnTo>
                    <a:pt x="1765782" y="1155700"/>
                  </a:lnTo>
                  <a:lnTo>
                    <a:pt x="1765427" y="1117600"/>
                  </a:lnTo>
                  <a:lnTo>
                    <a:pt x="1765185" y="1092200"/>
                  </a:lnTo>
                  <a:lnTo>
                    <a:pt x="1762607" y="1066800"/>
                  </a:lnTo>
                  <a:lnTo>
                    <a:pt x="1755305" y="1054100"/>
                  </a:lnTo>
                  <a:lnTo>
                    <a:pt x="1743964" y="1054100"/>
                  </a:lnTo>
                  <a:lnTo>
                    <a:pt x="1729270" y="1041400"/>
                  </a:lnTo>
                  <a:lnTo>
                    <a:pt x="1685366" y="1041400"/>
                  </a:lnTo>
                  <a:lnTo>
                    <a:pt x="1685366" y="1117600"/>
                  </a:lnTo>
                  <a:lnTo>
                    <a:pt x="1685366" y="1193800"/>
                  </a:lnTo>
                  <a:lnTo>
                    <a:pt x="1614322" y="1193800"/>
                  </a:lnTo>
                  <a:lnTo>
                    <a:pt x="1614322" y="1282700"/>
                  </a:lnTo>
                  <a:lnTo>
                    <a:pt x="1614208" y="1308100"/>
                  </a:lnTo>
                  <a:lnTo>
                    <a:pt x="1613535" y="1333500"/>
                  </a:lnTo>
                  <a:lnTo>
                    <a:pt x="1613535" y="1346200"/>
                  </a:lnTo>
                  <a:lnTo>
                    <a:pt x="1238377" y="1346200"/>
                  </a:lnTo>
                  <a:lnTo>
                    <a:pt x="1238377" y="1333500"/>
                  </a:lnTo>
                  <a:lnTo>
                    <a:pt x="1237703" y="1308100"/>
                  </a:lnTo>
                  <a:lnTo>
                    <a:pt x="1237576" y="1282700"/>
                  </a:lnTo>
                  <a:lnTo>
                    <a:pt x="1240853" y="1270000"/>
                  </a:lnTo>
                  <a:lnTo>
                    <a:pt x="1611058" y="1270000"/>
                  </a:lnTo>
                  <a:lnTo>
                    <a:pt x="1614322" y="1282700"/>
                  </a:lnTo>
                  <a:lnTo>
                    <a:pt x="1614322" y="1193800"/>
                  </a:lnTo>
                  <a:lnTo>
                    <a:pt x="1166533" y="1193800"/>
                  </a:lnTo>
                  <a:lnTo>
                    <a:pt x="1166533" y="1117600"/>
                  </a:lnTo>
                  <a:lnTo>
                    <a:pt x="1685366" y="1117600"/>
                  </a:lnTo>
                  <a:lnTo>
                    <a:pt x="1685366" y="1041400"/>
                  </a:lnTo>
                  <a:lnTo>
                    <a:pt x="1122629" y="1041400"/>
                  </a:lnTo>
                  <a:lnTo>
                    <a:pt x="1107948" y="1054100"/>
                  </a:lnTo>
                  <a:lnTo>
                    <a:pt x="1096606" y="1054100"/>
                  </a:lnTo>
                  <a:lnTo>
                    <a:pt x="1089304" y="1066800"/>
                  </a:lnTo>
                  <a:lnTo>
                    <a:pt x="1086713" y="1092200"/>
                  </a:lnTo>
                  <a:lnTo>
                    <a:pt x="1086713" y="1231900"/>
                  </a:lnTo>
                  <a:lnTo>
                    <a:pt x="1094473" y="1257300"/>
                  </a:lnTo>
                  <a:lnTo>
                    <a:pt x="1113726" y="1270000"/>
                  </a:lnTo>
                  <a:lnTo>
                    <a:pt x="1162545" y="1270000"/>
                  </a:lnTo>
                  <a:lnTo>
                    <a:pt x="1162545" y="1346200"/>
                  </a:lnTo>
                  <a:lnTo>
                    <a:pt x="1068336" y="1346200"/>
                  </a:lnTo>
                  <a:lnTo>
                    <a:pt x="1061923" y="1333500"/>
                  </a:lnTo>
                  <a:lnTo>
                    <a:pt x="1055293" y="1333500"/>
                  </a:lnTo>
                  <a:lnTo>
                    <a:pt x="1049807" y="1328686"/>
                  </a:lnTo>
                  <a:lnTo>
                    <a:pt x="1049807" y="1473200"/>
                  </a:lnTo>
                  <a:lnTo>
                    <a:pt x="1049020" y="1524000"/>
                  </a:lnTo>
                  <a:lnTo>
                    <a:pt x="1036256" y="1562100"/>
                  </a:lnTo>
                  <a:lnTo>
                    <a:pt x="1023340" y="1574800"/>
                  </a:lnTo>
                  <a:lnTo>
                    <a:pt x="1006525" y="1600200"/>
                  </a:lnTo>
                  <a:lnTo>
                    <a:pt x="986574" y="1612900"/>
                  </a:lnTo>
                  <a:lnTo>
                    <a:pt x="964285" y="1625600"/>
                  </a:lnTo>
                  <a:lnTo>
                    <a:pt x="909142" y="1638300"/>
                  </a:lnTo>
                  <a:lnTo>
                    <a:pt x="859358" y="1638300"/>
                  </a:lnTo>
                  <a:lnTo>
                    <a:pt x="817029" y="1612900"/>
                  </a:lnTo>
                  <a:lnTo>
                    <a:pt x="784212" y="1587500"/>
                  </a:lnTo>
                  <a:lnTo>
                    <a:pt x="762990" y="1549400"/>
                  </a:lnTo>
                  <a:lnTo>
                    <a:pt x="755459" y="1511300"/>
                  </a:lnTo>
                  <a:lnTo>
                    <a:pt x="757072" y="1473200"/>
                  </a:lnTo>
                  <a:lnTo>
                    <a:pt x="764095" y="1435100"/>
                  </a:lnTo>
                  <a:lnTo>
                    <a:pt x="779767" y="1409700"/>
                  </a:lnTo>
                  <a:lnTo>
                    <a:pt x="807339" y="1384300"/>
                  </a:lnTo>
                  <a:lnTo>
                    <a:pt x="865708" y="1511300"/>
                  </a:lnTo>
                  <a:lnTo>
                    <a:pt x="885926" y="1524000"/>
                  </a:lnTo>
                  <a:lnTo>
                    <a:pt x="910158" y="1536700"/>
                  </a:lnTo>
                  <a:lnTo>
                    <a:pt x="930503" y="1524000"/>
                  </a:lnTo>
                  <a:lnTo>
                    <a:pt x="939050" y="1485900"/>
                  </a:lnTo>
                  <a:lnTo>
                    <a:pt x="896467" y="1384300"/>
                  </a:lnTo>
                  <a:lnTo>
                    <a:pt x="891146" y="1371600"/>
                  </a:lnTo>
                  <a:lnTo>
                    <a:pt x="885901" y="1371600"/>
                  </a:lnTo>
                  <a:lnTo>
                    <a:pt x="880910" y="1358900"/>
                  </a:lnTo>
                  <a:lnTo>
                    <a:pt x="881037" y="1346200"/>
                  </a:lnTo>
                  <a:lnTo>
                    <a:pt x="891159" y="1346200"/>
                  </a:lnTo>
                  <a:lnTo>
                    <a:pt x="942924" y="1358900"/>
                  </a:lnTo>
                  <a:lnTo>
                    <a:pt x="985164" y="1371600"/>
                  </a:lnTo>
                  <a:lnTo>
                    <a:pt x="1017384" y="1397000"/>
                  </a:lnTo>
                  <a:lnTo>
                    <a:pt x="1039101" y="1435100"/>
                  </a:lnTo>
                  <a:lnTo>
                    <a:pt x="1049807" y="1473200"/>
                  </a:lnTo>
                  <a:lnTo>
                    <a:pt x="1049807" y="1328686"/>
                  </a:lnTo>
                  <a:lnTo>
                    <a:pt x="1040841" y="1320800"/>
                  </a:lnTo>
                  <a:lnTo>
                    <a:pt x="1010945" y="1295400"/>
                  </a:lnTo>
                  <a:lnTo>
                    <a:pt x="974648" y="1282700"/>
                  </a:lnTo>
                  <a:lnTo>
                    <a:pt x="930109" y="1270000"/>
                  </a:lnTo>
                  <a:lnTo>
                    <a:pt x="884072" y="1270000"/>
                  </a:lnTo>
                  <a:lnTo>
                    <a:pt x="843267" y="1282700"/>
                  </a:lnTo>
                  <a:lnTo>
                    <a:pt x="822388" y="1231900"/>
                  </a:lnTo>
                  <a:lnTo>
                    <a:pt x="791070" y="1155700"/>
                  </a:lnTo>
                  <a:lnTo>
                    <a:pt x="775411" y="1117600"/>
                  </a:lnTo>
                  <a:lnTo>
                    <a:pt x="775411" y="1308100"/>
                  </a:lnTo>
                  <a:lnTo>
                    <a:pt x="738682" y="1333500"/>
                  </a:lnTo>
                  <a:lnTo>
                    <a:pt x="706729" y="1384300"/>
                  </a:lnTo>
                  <a:lnTo>
                    <a:pt x="684187" y="1435100"/>
                  </a:lnTo>
                  <a:lnTo>
                    <a:pt x="675640" y="1498600"/>
                  </a:lnTo>
                  <a:lnTo>
                    <a:pt x="681609" y="1549400"/>
                  </a:lnTo>
                  <a:lnTo>
                    <a:pt x="696226" y="1587500"/>
                  </a:lnTo>
                  <a:lnTo>
                    <a:pt x="714514" y="1612900"/>
                  </a:lnTo>
                  <a:lnTo>
                    <a:pt x="731507" y="1651000"/>
                  </a:lnTo>
                  <a:lnTo>
                    <a:pt x="400253" y="1651000"/>
                  </a:lnTo>
                  <a:lnTo>
                    <a:pt x="405396" y="1638300"/>
                  </a:lnTo>
                  <a:lnTo>
                    <a:pt x="413905" y="1625600"/>
                  </a:lnTo>
                  <a:lnTo>
                    <a:pt x="423252" y="1612900"/>
                  </a:lnTo>
                  <a:lnTo>
                    <a:pt x="430911" y="1600200"/>
                  </a:lnTo>
                  <a:lnTo>
                    <a:pt x="439432" y="1574800"/>
                  </a:lnTo>
                  <a:lnTo>
                    <a:pt x="444677" y="1562100"/>
                  </a:lnTo>
                  <a:lnTo>
                    <a:pt x="448335" y="1549400"/>
                  </a:lnTo>
                  <a:lnTo>
                    <a:pt x="452145" y="1536700"/>
                  </a:lnTo>
                  <a:lnTo>
                    <a:pt x="574497" y="1536700"/>
                  </a:lnTo>
                  <a:lnTo>
                    <a:pt x="591439" y="1524000"/>
                  </a:lnTo>
                  <a:lnTo>
                    <a:pt x="604989" y="1498600"/>
                  </a:lnTo>
                  <a:lnTo>
                    <a:pt x="620268" y="1473200"/>
                  </a:lnTo>
                  <a:lnTo>
                    <a:pt x="625805" y="1460500"/>
                  </a:lnTo>
                  <a:lnTo>
                    <a:pt x="642378" y="1422400"/>
                  </a:lnTo>
                  <a:lnTo>
                    <a:pt x="649033" y="1409700"/>
                  </a:lnTo>
                  <a:lnTo>
                    <a:pt x="715543" y="1282700"/>
                  </a:lnTo>
                  <a:lnTo>
                    <a:pt x="721245" y="1270000"/>
                  </a:lnTo>
                  <a:lnTo>
                    <a:pt x="727583" y="1257300"/>
                  </a:lnTo>
                  <a:lnTo>
                    <a:pt x="734885" y="1244600"/>
                  </a:lnTo>
                  <a:lnTo>
                    <a:pt x="743483" y="1231900"/>
                  </a:lnTo>
                  <a:lnTo>
                    <a:pt x="746391" y="1244600"/>
                  </a:lnTo>
                  <a:lnTo>
                    <a:pt x="749528" y="1257300"/>
                  </a:lnTo>
                  <a:lnTo>
                    <a:pt x="753313" y="1257300"/>
                  </a:lnTo>
                  <a:lnTo>
                    <a:pt x="758139" y="1270000"/>
                  </a:lnTo>
                  <a:lnTo>
                    <a:pt x="762901" y="1282700"/>
                  </a:lnTo>
                  <a:lnTo>
                    <a:pt x="766940" y="1295400"/>
                  </a:lnTo>
                  <a:lnTo>
                    <a:pt x="770902" y="1295400"/>
                  </a:lnTo>
                  <a:lnTo>
                    <a:pt x="775411" y="1308100"/>
                  </a:lnTo>
                  <a:lnTo>
                    <a:pt x="775411" y="1117600"/>
                  </a:lnTo>
                  <a:lnTo>
                    <a:pt x="881849" y="1117600"/>
                  </a:lnTo>
                  <a:lnTo>
                    <a:pt x="894397" y="1130300"/>
                  </a:lnTo>
                  <a:lnTo>
                    <a:pt x="899134" y="1143000"/>
                  </a:lnTo>
                  <a:lnTo>
                    <a:pt x="891032" y="1143000"/>
                  </a:lnTo>
                  <a:lnTo>
                    <a:pt x="855357" y="1168400"/>
                  </a:lnTo>
                  <a:lnTo>
                    <a:pt x="847255" y="1181100"/>
                  </a:lnTo>
                  <a:lnTo>
                    <a:pt x="857008" y="1219200"/>
                  </a:lnTo>
                  <a:lnTo>
                    <a:pt x="881405" y="1231900"/>
                  </a:lnTo>
                  <a:lnTo>
                    <a:pt x="944816" y="1206500"/>
                  </a:lnTo>
                  <a:lnTo>
                    <a:pt x="969200" y="1181100"/>
                  </a:lnTo>
                  <a:lnTo>
                    <a:pt x="978954" y="1143000"/>
                  </a:lnTo>
                  <a:lnTo>
                    <a:pt x="974610" y="1117600"/>
                  </a:lnTo>
                  <a:lnTo>
                    <a:pt x="972439" y="1104900"/>
                  </a:lnTo>
                  <a:lnTo>
                    <a:pt x="954582" y="1079500"/>
                  </a:lnTo>
                  <a:lnTo>
                    <a:pt x="927963" y="1054100"/>
                  </a:lnTo>
                  <a:lnTo>
                    <a:pt x="895146" y="1041400"/>
                  </a:lnTo>
                  <a:lnTo>
                    <a:pt x="711555" y="1041400"/>
                  </a:lnTo>
                  <a:lnTo>
                    <a:pt x="696633" y="1054100"/>
                  </a:lnTo>
                  <a:lnTo>
                    <a:pt x="685317" y="1054100"/>
                  </a:lnTo>
                  <a:lnTo>
                    <a:pt x="678154" y="1066800"/>
                  </a:lnTo>
                  <a:lnTo>
                    <a:pt x="675640" y="1092200"/>
                  </a:lnTo>
                  <a:lnTo>
                    <a:pt x="679996" y="1104900"/>
                  </a:lnTo>
                  <a:lnTo>
                    <a:pt x="689914" y="1117600"/>
                  </a:lnTo>
                  <a:lnTo>
                    <a:pt x="700684" y="1143000"/>
                  </a:lnTo>
                  <a:lnTo>
                    <a:pt x="707567" y="1155700"/>
                  </a:lnTo>
                  <a:lnTo>
                    <a:pt x="651687" y="1155700"/>
                  </a:lnTo>
                  <a:lnTo>
                    <a:pt x="651687" y="1231900"/>
                  </a:lnTo>
                  <a:lnTo>
                    <a:pt x="638797" y="1270000"/>
                  </a:lnTo>
                  <a:lnTo>
                    <a:pt x="612000" y="1320800"/>
                  </a:lnTo>
                  <a:lnTo>
                    <a:pt x="583107" y="1371600"/>
                  </a:lnTo>
                  <a:lnTo>
                    <a:pt x="563892" y="1409700"/>
                  </a:lnTo>
                  <a:lnTo>
                    <a:pt x="504012" y="1284960"/>
                  </a:lnTo>
                  <a:lnTo>
                    <a:pt x="504012" y="1460500"/>
                  </a:lnTo>
                  <a:lnTo>
                    <a:pt x="467715" y="1460500"/>
                  </a:lnTo>
                  <a:lnTo>
                    <a:pt x="451612" y="1447800"/>
                  </a:lnTo>
                  <a:lnTo>
                    <a:pt x="446697" y="1447800"/>
                  </a:lnTo>
                  <a:lnTo>
                    <a:pt x="444004" y="1422400"/>
                  </a:lnTo>
                  <a:lnTo>
                    <a:pt x="434581" y="1397000"/>
                  </a:lnTo>
                  <a:lnTo>
                    <a:pt x="409422" y="1358900"/>
                  </a:lnTo>
                  <a:lnTo>
                    <a:pt x="401586" y="1346200"/>
                  </a:lnTo>
                  <a:lnTo>
                    <a:pt x="393928" y="1346200"/>
                  </a:lnTo>
                  <a:lnTo>
                    <a:pt x="386740" y="1333500"/>
                  </a:lnTo>
                  <a:lnTo>
                    <a:pt x="380301" y="1320800"/>
                  </a:lnTo>
                  <a:lnTo>
                    <a:pt x="387121" y="1308100"/>
                  </a:lnTo>
                  <a:lnTo>
                    <a:pt x="395719" y="1295400"/>
                  </a:lnTo>
                  <a:lnTo>
                    <a:pt x="405574" y="1282700"/>
                  </a:lnTo>
                  <a:lnTo>
                    <a:pt x="416217" y="1282700"/>
                  </a:lnTo>
                  <a:lnTo>
                    <a:pt x="504012" y="1460500"/>
                  </a:lnTo>
                  <a:lnTo>
                    <a:pt x="504012" y="1284960"/>
                  </a:lnTo>
                  <a:lnTo>
                    <a:pt x="478548" y="1231900"/>
                  </a:lnTo>
                  <a:lnTo>
                    <a:pt x="651687" y="1231900"/>
                  </a:lnTo>
                  <a:lnTo>
                    <a:pt x="651687" y="1155700"/>
                  </a:lnTo>
                  <a:lnTo>
                    <a:pt x="440169" y="1155700"/>
                  </a:lnTo>
                  <a:lnTo>
                    <a:pt x="437172" y="1143000"/>
                  </a:lnTo>
                  <a:lnTo>
                    <a:pt x="433235" y="1143000"/>
                  </a:lnTo>
                  <a:lnTo>
                    <a:pt x="428777" y="1130300"/>
                  </a:lnTo>
                  <a:lnTo>
                    <a:pt x="424205" y="1117600"/>
                  </a:lnTo>
                  <a:lnTo>
                    <a:pt x="466204" y="1117600"/>
                  </a:lnTo>
                  <a:lnTo>
                    <a:pt x="484479" y="1104900"/>
                  </a:lnTo>
                  <a:lnTo>
                    <a:pt x="492048" y="1079500"/>
                  </a:lnTo>
                  <a:lnTo>
                    <a:pt x="489216" y="1066800"/>
                  </a:lnTo>
                  <a:lnTo>
                    <a:pt x="481495" y="1054100"/>
                  </a:lnTo>
                  <a:lnTo>
                    <a:pt x="470065" y="1054100"/>
                  </a:lnTo>
                  <a:lnTo>
                    <a:pt x="456133" y="1041400"/>
                  </a:lnTo>
                  <a:lnTo>
                    <a:pt x="372325" y="1041400"/>
                  </a:lnTo>
                  <a:lnTo>
                    <a:pt x="372325" y="1460500"/>
                  </a:lnTo>
                  <a:lnTo>
                    <a:pt x="372325" y="1536700"/>
                  </a:lnTo>
                  <a:lnTo>
                    <a:pt x="367042" y="1549400"/>
                  </a:lnTo>
                  <a:lnTo>
                    <a:pt x="363486" y="1562100"/>
                  </a:lnTo>
                  <a:lnTo>
                    <a:pt x="358965" y="1562100"/>
                  </a:lnTo>
                  <a:lnTo>
                    <a:pt x="350774" y="1574800"/>
                  </a:lnTo>
                  <a:lnTo>
                    <a:pt x="327875" y="1600200"/>
                  </a:lnTo>
                  <a:lnTo>
                    <a:pt x="323964" y="1612900"/>
                  </a:lnTo>
                  <a:lnTo>
                    <a:pt x="317093" y="1612900"/>
                  </a:lnTo>
                  <a:lnTo>
                    <a:pt x="278739" y="1638300"/>
                  </a:lnTo>
                  <a:lnTo>
                    <a:pt x="193929" y="1638300"/>
                  </a:lnTo>
                  <a:lnTo>
                    <a:pt x="154787" y="1625600"/>
                  </a:lnTo>
                  <a:lnTo>
                    <a:pt x="122720" y="1600200"/>
                  </a:lnTo>
                  <a:lnTo>
                    <a:pt x="98729" y="1562100"/>
                  </a:lnTo>
                  <a:lnTo>
                    <a:pt x="84505" y="1524000"/>
                  </a:lnTo>
                  <a:lnTo>
                    <a:pt x="80327" y="1485900"/>
                  </a:lnTo>
                  <a:lnTo>
                    <a:pt x="86499" y="1447800"/>
                  </a:lnTo>
                  <a:lnTo>
                    <a:pt x="103314" y="1409700"/>
                  </a:lnTo>
                  <a:lnTo>
                    <a:pt x="131051" y="1384300"/>
                  </a:lnTo>
                  <a:lnTo>
                    <a:pt x="170027" y="1358900"/>
                  </a:lnTo>
                  <a:lnTo>
                    <a:pt x="195961" y="1346200"/>
                  </a:lnTo>
                  <a:lnTo>
                    <a:pt x="268452" y="1346200"/>
                  </a:lnTo>
                  <a:lnTo>
                    <a:pt x="266242" y="1358900"/>
                  </a:lnTo>
                  <a:lnTo>
                    <a:pt x="262153" y="1371600"/>
                  </a:lnTo>
                  <a:lnTo>
                    <a:pt x="256667" y="1384300"/>
                  </a:lnTo>
                  <a:lnTo>
                    <a:pt x="250291" y="1384300"/>
                  </a:lnTo>
                  <a:lnTo>
                    <a:pt x="221716" y="1435100"/>
                  </a:lnTo>
                  <a:lnTo>
                    <a:pt x="198666" y="1473200"/>
                  </a:lnTo>
                  <a:lnTo>
                    <a:pt x="191350" y="1498600"/>
                  </a:lnTo>
                  <a:lnTo>
                    <a:pt x="210019" y="1524000"/>
                  </a:lnTo>
                  <a:lnTo>
                    <a:pt x="238975" y="1536700"/>
                  </a:lnTo>
                  <a:lnTo>
                    <a:pt x="372325" y="1536700"/>
                  </a:lnTo>
                  <a:lnTo>
                    <a:pt x="372325" y="1460500"/>
                  </a:lnTo>
                  <a:lnTo>
                    <a:pt x="300482" y="1460500"/>
                  </a:lnTo>
                  <a:lnTo>
                    <a:pt x="305943" y="1447800"/>
                  </a:lnTo>
                  <a:lnTo>
                    <a:pt x="315556" y="1422400"/>
                  </a:lnTo>
                  <a:lnTo>
                    <a:pt x="326618" y="1409700"/>
                  </a:lnTo>
                  <a:lnTo>
                    <a:pt x="336397" y="1397000"/>
                  </a:lnTo>
                  <a:lnTo>
                    <a:pt x="347294" y="1409700"/>
                  </a:lnTo>
                  <a:lnTo>
                    <a:pt x="357822" y="1422400"/>
                  </a:lnTo>
                  <a:lnTo>
                    <a:pt x="366623" y="1435100"/>
                  </a:lnTo>
                  <a:lnTo>
                    <a:pt x="372325" y="1460500"/>
                  </a:lnTo>
                  <a:lnTo>
                    <a:pt x="372325" y="1041400"/>
                  </a:lnTo>
                  <a:lnTo>
                    <a:pt x="300482" y="1041400"/>
                  </a:lnTo>
                  <a:lnTo>
                    <a:pt x="276707" y="1054100"/>
                  </a:lnTo>
                  <a:lnTo>
                    <a:pt x="265480" y="1079500"/>
                  </a:lnTo>
                  <a:lnTo>
                    <a:pt x="267970" y="1104900"/>
                  </a:lnTo>
                  <a:lnTo>
                    <a:pt x="285381" y="1117600"/>
                  </a:lnTo>
                  <a:lnTo>
                    <a:pt x="340398" y="1117600"/>
                  </a:lnTo>
                  <a:lnTo>
                    <a:pt x="343598" y="1130300"/>
                  </a:lnTo>
                  <a:lnTo>
                    <a:pt x="345313" y="1130300"/>
                  </a:lnTo>
                  <a:lnTo>
                    <a:pt x="348424" y="1143000"/>
                  </a:lnTo>
                  <a:lnTo>
                    <a:pt x="368579" y="1181100"/>
                  </a:lnTo>
                  <a:lnTo>
                    <a:pt x="364782" y="1206500"/>
                  </a:lnTo>
                  <a:lnTo>
                    <a:pt x="348932" y="1231900"/>
                  </a:lnTo>
                  <a:lnTo>
                    <a:pt x="329882" y="1257300"/>
                  </a:lnTo>
                  <a:lnTo>
                    <a:pt x="316445" y="1282700"/>
                  </a:lnTo>
                  <a:lnTo>
                    <a:pt x="288340" y="1282700"/>
                  </a:lnTo>
                  <a:lnTo>
                    <a:pt x="273024" y="1270000"/>
                  </a:lnTo>
                  <a:lnTo>
                    <a:pt x="172643" y="1270000"/>
                  </a:lnTo>
                  <a:lnTo>
                    <a:pt x="130619" y="1295400"/>
                  </a:lnTo>
                  <a:lnTo>
                    <a:pt x="92125" y="1308100"/>
                  </a:lnTo>
                  <a:lnTo>
                    <a:pt x="58686" y="1346200"/>
                  </a:lnTo>
                  <a:lnTo>
                    <a:pt x="31851" y="1384300"/>
                  </a:lnTo>
                  <a:lnTo>
                    <a:pt x="13144" y="1435100"/>
                  </a:lnTo>
                  <a:lnTo>
                    <a:pt x="4076" y="1473200"/>
                  </a:lnTo>
                  <a:lnTo>
                    <a:pt x="6197" y="1536700"/>
                  </a:lnTo>
                  <a:lnTo>
                    <a:pt x="17932" y="1574800"/>
                  </a:lnTo>
                  <a:lnTo>
                    <a:pt x="33667" y="1612900"/>
                  </a:lnTo>
                  <a:lnTo>
                    <a:pt x="48387" y="1625600"/>
                  </a:lnTo>
                  <a:lnTo>
                    <a:pt x="57035" y="1651000"/>
                  </a:lnTo>
                  <a:lnTo>
                    <a:pt x="1155" y="1651000"/>
                  </a:lnTo>
                  <a:lnTo>
                    <a:pt x="342" y="1676400"/>
                  </a:lnTo>
                  <a:lnTo>
                    <a:pt x="0" y="1701800"/>
                  </a:lnTo>
                  <a:lnTo>
                    <a:pt x="3213" y="1714500"/>
                  </a:lnTo>
                  <a:lnTo>
                    <a:pt x="2250033" y="1714500"/>
                  </a:lnTo>
                  <a:lnTo>
                    <a:pt x="2253259" y="1701800"/>
                  </a:lnTo>
                  <a:close/>
                </a:path>
              </a:pathLst>
            </a:custGeom>
            <a:solidFill>
              <a:srgbClr val="3B9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53509" y="3267498"/>
              <a:ext cx="103768" cy="1037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53509" y="3044003"/>
              <a:ext cx="99774" cy="1037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40639" y="3044003"/>
              <a:ext cx="103765" cy="10376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0266" y="2794238"/>
            <a:ext cx="2269278" cy="17144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7958" y="2948577"/>
            <a:ext cx="499618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dirty="0">
                <a:solidFill>
                  <a:srgbClr val="00597A"/>
                </a:solidFill>
                <a:latin typeface="Tahoma"/>
                <a:cs typeface="Tahoma"/>
              </a:rPr>
              <a:t>В</a:t>
            </a:r>
            <a:r>
              <a:rPr sz="3050" spc="-2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00597A"/>
                </a:solidFill>
                <a:latin typeface="Tahoma"/>
                <a:cs typeface="Tahoma"/>
              </a:rPr>
              <a:t>2022</a:t>
            </a:r>
            <a:r>
              <a:rPr sz="3050" spc="-2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00597A"/>
                </a:solidFill>
                <a:latin typeface="Tahoma"/>
                <a:cs typeface="Tahoma"/>
              </a:rPr>
              <a:t>году</a:t>
            </a:r>
            <a:r>
              <a:rPr sz="3050" spc="-2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3050" dirty="0">
                <a:solidFill>
                  <a:srgbClr val="00597A"/>
                </a:solidFill>
                <a:latin typeface="Tahoma"/>
                <a:cs typeface="Tahoma"/>
              </a:rPr>
              <a:t>благоустроено:</a:t>
            </a:r>
            <a:endParaRPr sz="3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4050" b="1" spc="10" dirty="0">
                <a:solidFill>
                  <a:srgbClr val="2CB089"/>
                </a:solidFill>
                <a:latin typeface="Tahoma"/>
                <a:cs typeface="Tahoma"/>
              </a:rPr>
              <a:t>185</a:t>
            </a:r>
            <a:r>
              <a:rPr sz="4050" b="1" spc="-30" dirty="0">
                <a:solidFill>
                  <a:srgbClr val="2CB089"/>
                </a:solidFill>
                <a:latin typeface="Tahoma"/>
                <a:cs typeface="Tahoma"/>
              </a:rPr>
              <a:t> </a:t>
            </a:r>
            <a:r>
              <a:rPr sz="4050" b="1" spc="10" dirty="0">
                <a:solidFill>
                  <a:srgbClr val="2CB089"/>
                </a:solidFill>
                <a:latin typeface="Tahoma"/>
                <a:cs typeface="Tahoma"/>
              </a:rPr>
              <a:t>объектов</a:t>
            </a:r>
            <a:endParaRPr sz="4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0576" y="1027774"/>
            <a:ext cx="14524990" cy="10045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535"/>
              </a:spcBef>
            </a:pPr>
            <a:r>
              <a:rPr sz="3000" b="1" spc="5" dirty="0">
                <a:solidFill>
                  <a:srgbClr val="F27E00"/>
                </a:solidFill>
                <a:latin typeface="Tahoma"/>
                <a:cs typeface="Tahoma"/>
              </a:rPr>
              <a:t>Отдел</a:t>
            </a:r>
            <a:r>
              <a:rPr sz="3000" b="1" spc="-10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3000" b="1" spc="5" dirty="0">
                <a:solidFill>
                  <a:srgbClr val="F27E00"/>
                </a:solidFill>
                <a:latin typeface="Tahoma"/>
                <a:cs typeface="Tahoma"/>
              </a:rPr>
              <a:t>сопровождения</a:t>
            </a:r>
            <a:r>
              <a:rPr sz="3000" b="1" spc="-10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3000" b="1" spc="5" dirty="0">
                <a:solidFill>
                  <a:srgbClr val="F27E00"/>
                </a:solidFill>
                <a:latin typeface="Tahoma"/>
                <a:cs typeface="Tahoma"/>
              </a:rPr>
              <a:t>государственных</a:t>
            </a:r>
            <a:r>
              <a:rPr sz="3000" b="1" spc="-10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3000" b="1" spc="5" dirty="0">
                <a:solidFill>
                  <a:srgbClr val="F27E00"/>
                </a:solidFill>
                <a:latin typeface="Tahoma"/>
                <a:cs typeface="Tahoma"/>
              </a:rPr>
              <a:t>программ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2700" b="1" spc="20" dirty="0">
                <a:solidFill>
                  <a:srgbClr val="00577F"/>
                </a:solidFill>
                <a:latin typeface="Tahoma"/>
                <a:cs typeface="Tahoma"/>
              </a:rPr>
              <a:t>ФЕДЕРАЛЬНЫЙ ПРОЕКТ</a:t>
            </a:r>
            <a:r>
              <a:rPr sz="2700" b="1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700" b="1" spc="20" dirty="0">
                <a:solidFill>
                  <a:srgbClr val="00577F"/>
                </a:solidFill>
                <a:latin typeface="Tahoma"/>
                <a:cs typeface="Tahoma"/>
              </a:rPr>
              <a:t>«ФОРМИРОВАНИЕ</a:t>
            </a:r>
            <a:r>
              <a:rPr sz="2700" b="1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700" b="1" spc="20" dirty="0">
                <a:solidFill>
                  <a:srgbClr val="00577F"/>
                </a:solidFill>
                <a:latin typeface="Tahoma"/>
                <a:cs typeface="Tahoma"/>
              </a:rPr>
              <a:t>КОМФОРТНОЙ</a:t>
            </a:r>
            <a:r>
              <a:rPr sz="2700" b="1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700" b="1" spc="20" dirty="0">
                <a:solidFill>
                  <a:srgbClr val="00577F"/>
                </a:solidFill>
                <a:latin typeface="Tahoma"/>
                <a:cs typeface="Tahoma"/>
              </a:rPr>
              <a:t>ГОРОДСКОЙ</a:t>
            </a:r>
            <a:r>
              <a:rPr sz="2700" b="1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700" b="1" spc="20" dirty="0">
                <a:solidFill>
                  <a:srgbClr val="00577F"/>
                </a:solidFill>
                <a:latin typeface="Tahoma"/>
                <a:cs typeface="Tahoma"/>
              </a:rPr>
              <a:t>СРЕДЫ»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47431" y="7529238"/>
            <a:ext cx="2344420" cy="2116455"/>
          </a:xfrm>
          <a:custGeom>
            <a:avLst/>
            <a:gdLst/>
            <a:ahLst/>
            <a:cxnLst/>
            <a:rect l="l" t="t" r="r" b="b"/>
            <a:pathLst>
              <a:path w="2344420" h="2116454">
                <a:moveTo>
                  <a:pt x="499795" y="874509"/>
                </a:moveTo>
                <a:lnTo>
                  <a:pt x="489521" y="856056"/>
                </a:lnTo>
                <a:lnTo>
                  <a:pt x="469557" y="844207"/>
                </a:lnTo>
                <a:lnTo>
                  <a:pt x="436854" y="837399"/>
                </a:lnTo>
                <a:lnTo>
                  <a:pt x="387070" y="827963"/>
                </a:lnTo>
                <a:lnTo>
                  <a:pt x="330276" y="814285"/>
                </a:lnTo>
                <a:lnTo>
                  <a:pt x="276593" y="794702"/>
                </a:lnTo>
                <a:lnTo>
                  <a:pt x="236093" y="767600"/>
                </a:lnTo>
                <a:lnTo>
                  <a:pt x="222592" y="752182"/>
                </a:lnTo>
                <a:lnTo>
                  <a:pt x="214871" y="743839"/>
                </a:lnTo>
                <a:lnTo>
                  <a:pt x="204800" y="740422"/>
                </a:lnTo>
                <a:lnTo>
                  <a:pt x="184200" y="739762"/>
                </a:lnTo>
                <a:lnTo>
                  <a:pt x="174155" y="742873"/>
                </a:lnTo>
                <a:lnTo>
                  <a:pt x="164071" y="750633"/>
                </a:lnTo>
                <a:lnTo>
                  <a:pt x="156298" y="760717"/>
                </a:lnTo>
                <a:lnTo>
                  <a:pt x="153187" y="770763"/>
                </a:lnTo>
                <a:lnTo>
                  <a:pt x="162115" y="804748"/>
                </a:lnTo>
                <a:lnTo>
                  <a:pt x="222135" y="857758"/>
                </a:lnTo>
                <a:lnTo>
                  <a:pt x="265607" y="877608"/>
                </a:lnTo>
                <a:lnTo>
                  <a:pt x="312991" y="893559"/>
                </a:lnTo>
                <a:lnTo>
                  <a:pt x="360489" y="906043"/>
                </a:lnTo>
                <a:lnTo>
                  <a:pt x="404304" y="915466"/>
                </a:lnTo>
                <a:lnTo>
                  <a:pt x="453682" y="924179"/>
                </a:lnTo>
                <a:lnTo>
                  <a:pt x="465251" y="924255"/>
                </a:lnTo>
                <a:lnTo>
                  <a:pt x="476084" y="921270"/>
                </a:lnTo>
                <a:lnTo>
                  <a:pt x="486943" y="914044"/>
                </a:lnTo>
                <a:lnTo>
                  <a:pt x="499300" y="895261"/>
                </a:lnTo>
                <a:lnTo>
                  <a:pt x="499795" y="874509"/>
                </a:lnTo>
                <a:close/>
              </a:path>
              <a:path w="2344420" h="2116454">
                <a:moveTo>
                  <a:pt x="745972" y="764184"/>
                </a:moveTo>
                <a:lnTo>
                  <a:pt x="731939" y="742061"/>
                </a:lnTo>
                <a:lnTo>
                  <a:pt x="702487" y="730872"/>
                </a:lnTo>
                <a:lnTo>
                  <a:pt x="679919" y="730186"/>
                </a:lnTo>
                <a:lnTo>
                  <a:pt x="656971" y="730719"/>
                </a:lnTo>
                <a:lnTo>
                  <a:pt x="633996" y="730859"/>
                </a:lnTo>
                <a:lnTo>
                  <a:pt x="611314" y="729030"/>
                </a:lnTo>
                <a:lnTo>
                  <a:pt x="570788" y="724039"/>
                </a:lnTo>
                <a:lnTo>
                  <a:pt x="535292" y="720775"/>
                </a:lnTo>
                <a:lnTo>
                  <a:pt x="496633" y="716305"/>
                </a:lnTo>
                <a:lnTo>
                  <a:pt x="446633" y="707656"/>
                </a:lnTo>
                <a:lnTo>
                  <a:pt x="400253" y="697572"/>
                </a:lnTo>
                <a:lnTo>
                  <a:pt x="351447" y="683869"/>
                </a:lnTo>
                <a:lnTo>
                  <a:pt x="304114" y="665048"/>
                </a:lnTo>
                <a:lnTo>
                  <a:pt x="262153" y="639572"/>
                </a:lnTo>
                <a:lnTo>
                  <a:pt x="229438" y="605917"/>
                </a:lnTo>
                <a:lnTo>
                  <a:pt x="205333" y="586143"/>
                </a:lnTo>
                <a:lnTo>
                  <a:pt x="180479" y="585698"/>
                </a:lnTo>
                <a:lnTo>
                  <a:pt x="161048" y="600036"/>
                </a:lnTo>
                <a:lnTo>
                  <a:pt x="153187" y="624586"/>
                </a:lnTo>
                <a:lnTo>
                  <a:pt x="163995" y="656247"/>
                </a:lnTo>
                <a:lnTo>
                  <a:pt x="190271" y="685838"/>
                </a:lnTo>
                <a:lnTo>
                  <a:pt x="222821" y="710920"/>
                </a:lnTo>
                <a:lnTo>
                  <a:pt x="291998" y="747801"/>
                </a:lnTo>
                <a:lnTo>
                  <a:pt x="336321" y="763638"/>
                </a:lnTo>
                <a:lnTo>
                  <a:pt x="384238" y="776820"/>
                </a:lnTo>
                <a:lnTo>
                  <a:pt x="434555" y="787628"/>
                </a:lnTo>
                <a:lnTo>
                  <a:pt x="486092" y="796328"/>
                </a:lnTo>
                <a:lnTo>
                  <a:pt x="537641" y="803173"/>
                </a:lnTo>
                <a:lnTo>
                  <a:pt x="588022" y="808431"/>
                </a:lnTo>
                <a:lnTo>
                  <a:pt x="636028" y="812368"/>
                </a:lnTo>
                <a:lnTo>
                  <a:pt x="680466" y="815251"/>
                </a:lnTo>
                <a:lnTo>
                  <a:pt x="721728" y="808875"/>
                </a:lnTo>
                <a:lnTo>
                  <a:pt x="743064" y="789152"/>
                </a:lnTo>
                <a:lnTo>
                  <a:pt x="745972" y="764184"/>
                </a:lnTo>
                <a:close/>
              </a:path>
              <a:path w="2344420" h="2116454">
                <a:moveTo>
                  <a:pt x="1255598" y="469328"/>
                </a:moveTo>
                <a:lnTo>
                  <a:pt x="1243914" y="444106"/>
                </a:lnTo>
                <a:lnTo>
                  <a:pt x="1216317" y="434111"/>
                </a:lnTo>
                <a:lnTo>
                  <a:pt x="1193965" y="440232"/>
                </a:lnTo>
                <a:lnTo>
                  <a:pt x="1181735" y="456463"/>
                </a:lnTo>
                <a:lnTo>
                  <a:pt x="1163929" y="479628"/>
                </a:lnTo>
                <a:lnTo>
                  <a:pt x="1124864" y="506564"/>
                </a:lnTo>
                <a:lnTo>
                  <a:pt x="1067409" y="531329"/>
                </a:lnTo>
                <a:lnTo>
                  <a:pt x="1004671" y="550265"/>
                </a:lnTo>
                <a:lnTo>
                  <a:pt x="956233" y="560539"/>
                </a:lnTo>
                <a:lnTo>
                  <a:pt x="897356" y="570407"/>
                </a:lnTo>
                <a:lnTo>
                  <a:pt x="837628" y="577710"/>
                </a:lnTo>
                <a:lnTo>
                  <a:pt x="786638" y="580288"/>
                </a:lnTo>
                <a:lnTo>
                  <a:pt x="765416" y="580847"/>
                </a:lnTo>
                <a:lnTo>
                  <a:pt x="728116" y="584073"/>
                </a:lnTo>
                <a:lnTo>
                  <a:pt x="552183" y="575538"/>
                </a:lnTo>
                <a:lnTo>
                  <a:pt x="478434" y="565251"/>
                </a:lnTo>
                <a:lnTo>
                  <a:pt x="409206" y="550189"/>
                </a:lnTo>
                <a:lnTo>
                  <a:pt x="366534" y="538403"/>
                </a:lnTo>
                <a:lnTo>
                  <a:pt x="317677" y="521385"/>
                </a:lnTo>
                <a:lnTo>
                  <a:pt x="272046" y="499300"/>
                </a:lnTo>
                <a:lnTo>
                  <a:pt x="239077" y="472249"/>
                </a:lnTo>
                <a:lnTo>
                  <a:pt x="221818" y="446951"/>
                </a:lnTo>
                <a:lnTo>
                  <a:pt x="210451" y="437730"/>
                </a:lnTo>
                <a:lnTo>
                  <a:pt x="193052" y="434111"/>
                </a:lnTo>
                <a:lnTo>
                  <a:pt x="177596" y="437261"/>
                </a:lnTo>
                <a:lnTo>
                  <a:pt x="164909" y="445833"/>
                </a:lnTo>
                <a:lnTo>
                  <a:pt x="156337" y="458508"/>
                </a:lnTo>
                <a:lnTo>
                  <a:pt x="153187" y="473976"/>
                </a:lnTo>
                <a:lnTo>
                  <a:pt x="162064" y="502932"/>
                </a:lnTo>
                <a:lnTo>
                  <a:pt x="211340" y="554990"/>
                </a:lnTo>
                <a:lnTo>
                  <a:pt x="268605" y="587032"/>
                </a:lnTo>
                <a:lnTo>
                  <a:pt x="330441" y="611593"/>
                </a:lnTo>
                <a:lnTo>
                  <a:pt x="367347" y="623049"/>
                </a:lnTo>
                <a:lnTo>
                  <a:pt x="406590" y="633285"/>
                </a:lnTo>
                <a:lnTo>
                  <a:pt x="449453" y="642264"/>
                </a:lnTo>
                <a:lnTo>
                  <a:pt x="495452" y="649884"/>
                </a:lnTo>
                <a:lnTo>
                  <a:pt x="544080" y="656056"/>
                </a:lnTo>
                <a:lnTo>
                  <a:pt x="594842" y="660679"/>
                </a:lnTo>
                <a:lnTo>
                  <a:pt x="647230" y="663663"/>
                </a:lnTo>
                <a:lnTo>
                  <a:pt x="700760" y="664921"/>
                </a:lnTo>
                <a:lnTo>
                  <a:pt x="754926" y="664337"/>
                </a:lnTo>
                <a:lnTo>
                  <a:pt x="809218" y="661835"/>
                </a:lnTo>
                <a:lnTo>
                  <a:pt x="863155" y="657301"/>
                </a:lnTo>
                <a:lnTo>
                  <a:pt x="916216" y="650659"/>
                </a:lnTo>
                <a:lnTo>
                  <a:pt x="967917" y="641794"/>
                </a:lnTo>
                <a:lnTo>
                  <a:pt x="1017752" y="630618"/>
                </a:lnTo>
                <a:lnTo>
                  <a:pt x="1065225" y="617042"/>
                </a:lnTo>
                <a:lnTo>
                  <a:pt x="1109840" y="600964"/>
                </a:lnTo>
                <a:lnTo>
                  <a:pt x="1151089" y="582282"/>
                </a:lnTo>
                <a:lnTo>
                  <a:pt x="1188478" y="560908"/>
                </a:lnTo>
                <a:lnTo>
                  <a:pt x="1221498" y="536752"/>
                </a:lnTo>
                <a:lnTo>
                  <a:pt x="1248930" y="502589"/>
                </a:lnTo>
                <a:lnTo>
                  <a:pt x="1255598" y="469328"/>
                </a:lnTo>
                <a:close/>
              </a:path>
              <a:path w="2344420" h="2116454">
                <a:moveTo>
                  <a:pt x="1262837" y="248183"/>
                </a:moveTo>
                <a:lnTo>
                  <a:pt x="1237970" y="178269"/>
                </a:lnTo>
                <a:lnTo>
                  <a:pt x="1213421" y="148094"/>
                </a:lnTo>
                <a:lnTo>
                  <a:pt x="1182331" y="120980"/>
                </a:lnTo>
                <a:lnTo>
                  <a:pt x="1181214" y="120243"/>
                </a:lnTo>
                <a:lnTo>
                  <a:pt x="1181214" y="269087"/>
                </a:lnTo>
                <a:lnTo>
                  <a:pt x="1174534" y="290525"/>
                </a:lnTo>
                <a:lnTo>
                  <a:pt x="1141145" y="331673"/>
                </a:lnTo>
                <a:lnTo>
                  <a:pt x="1083640" y="369100"/>
                </a:lnTo>
                <a:lnTo>
                  <a:pt x="1046797" y="385902"/>
                </a:lnTo>
                <a:lnTo>
                  <a:pt x="1005078" y="401154"/>
                </a:lnTo>
                <a:lnTo>
                  <a:pt x="958850" y="414642"/>
                </a:lnTo>
                <a:lnTo>
                  <a:pt x="908519" y="426148"/>
                </a:lnTo>
                <a:lnTo>
                  <a:pt x="854456" y="435483"/>
                </a:lnTo>
                <a:lnTo>
                  <a:pt x="800087" y="442201"/>
                </a:lnTo>
                <a:lnTo>
                  <a:pt x="782383" y="443141"/>
                </a:lnTo>
                <a:lnTo>
                  <a:pt x="772464" y="443077"/>
                </a:lnTo>
                <a:lnTo>
                  <a:pt x="762292" y="442836"/>
                </a:lnTo>
                <a:lnTo>
                  <a:pt x="752144" y="442696"/>
                </a:lnTo>
                <a:lnTo>
                  <a:pt x="742315" y="442950"/>
                </a:lnTo>
                <a:lnTo>
                  <a:pt x="730516" y="444284"/>
                </a:lnTo>
                <a:lnTo>
                  <a:pt x="722782" y="445985"/>
                </a:lnTo>
                <a:lnTo>
                  <a:pt x="715060" y="447141"/>
                </a:lnTo>
                <a:lnTo>
                  <a:pt x="602818" y="438835"/>
                </a:lnTo>
                <a:lnTo>
                  <a:pt x="550405" y="433374"/>
                </a:lnTo>
                <a:lnTo>
                  <a:pt x="497725" y="425767"/>
                </a:lnTo>
                <a:lnTo>
                  <a:pt x="445643" y="415137"/>
                </a:lnTo>
                <a:lnTo>
                  <a:pt x="395071" y="400596"/>
                </a:lnTo>
                <a:lnTo>
                  <a:pt x="346875" y="381254"/>
                </a:lnTo>
                <a:lnTo>
                  <a:pt x="301942" y="356235"/>
                </a:lnTo>
                <a:lnTo>
                  <a:pt x="254355" y="318211"/>
                </a:lnTo>
                <a:lnTo>
                  <a:pt x="228498" y="261353"/>
                </a:lnTo>
                <a:lnTo>
                  <a:pt x="241312" y="221957"/>
                </a:lnTo>
                <a:lnTo>
                  <a:pt x="273939" y="187718"/>
                </a:lnTo>
                <a:lnTo>
                  <a:pt x="317715" y="159283"/>
                </a:lnTo>
                <a:lnTo>
                  <a:pt x="363943" y="137261"/>
                </a:lnTo>
                <a:lnTo>
                  <a:pt x="403948" y="122301"/>
                </a:lnTo>
                <a:lnTo>
                  <a:pt x="448983" y="109131"/>
                </a:lnTo>
                <a:lnTo>
                  <a:pt x="496798" y="98374"/>
                </a:lnTo>
                <a:lnTo>
                  <a:pt x="546823" y="90004"/>
                </a:lnTo>
                <a:lnTo>
                  <a:pt x="598512" y="84035"/>
                </a:lnTo>
                <a:lnTo>
                  <a:pt x="651319" y="80454"/>
                </a:lnTo>
                <a:lnTo>
                  <a:pt x="704672" y="79273"/>
                </a:lnTo>
                <a:lnTo>
                  <a:pt x="758024" y="80479"/>
                </a:lnTo>
                <a:lnTo>
                  <a:pt x="810831" y="84074"/>
                </a:lnTo>
                <a:lnTo>
                  <a:pt x="862533" y="90055"/>
                </a:lnTo>
                <a:lnTo>
                  <a:pt x="912558" y="98425"/>
                </a:lnTo>
                <a:lnTo>
                  <a:pt x="960374" y="109169"/>
                </a:lnTo>
                <a:lnTo>
                  <a:pt x="1005420" y="122301"/>
                </a:lnTo>
                <a:lnTo>
                  <a:pt x="1057071" y="141452"/>
                </a:lnTo>
                <a:lnTo>
                  <a:pt x="1099235" y="161569"/>
                </a:lnTo>
                <a:lnTo>
                  <a:pt x="1132293" y="182422"/>
                </a:lnTo>
                <a:lnTo>
                  <a:pt x="1172654" y="225526"/>
                </a:lnTo>
                <a:lnTo>
                  <a:pt x="1181214" y="269087"/>
                </a:lnTo>
                <a:lnTo>
                  <a:pt x="1181214" y="120243"/>
                </a:lnTo>
                <a:lnTo>
                  <a:pt x="1145895" y="96850"/>
                </a:lnTo>
                <a:lnTo>
                  <a:pt x="1112253" y="79273"/>
                </a:lnTo>
                <a:lnTo>
                  <a:pt x="1105255" y="75615"/>
                </a:lnTo>
                <a:lnTo>
                  <a:pt x="1061580" y="57200"/>
                </a:lnTo>
                <a:lnTo>
                  <a:pt x="1016038" y="41516"/>
                </a:lnTo>
                <a:lnTo>
                  <a:pt x="969797" y="28486"/>
                </a:lnTo>
                <a:lnTo>
                  <a:pt x="924026" y="18008"/>
                </a:lnTo>
                <a:lnTo>
                  <a:pt x="879894" y="9994"/>
                </a:lnTo>
                <a:lnTo>
                  <a:pt x="838542" y="4394"/>
                </a:lnTo>
                <a:lnTo>
                  <a:pt x="768921" y="0"/>
                </a:lnTo>
                <a:lnTo>
                  <a:pt x="649312" y="0"/>
                </a:lnTo>
                <a:lnTo>
                  <a:pt x="605167" y="1409"/>
                </a:lnTo>
                <a:lnTo>
                  <a:pt x="558076" y="5651"/>
                </a:lnTo>
                <a:lnTo>
                  <a:pt x="509104" y="12738"/>
                </a:lnTo>
                <a:lnTo>
                  <a:pt x="459295" y="22682"/>
                </a:lnTo>
                <a:lnTo>
                  <a:pt x="409727" y="35509"/>
                </a:lnTo>
                <a:lnTo>
                  <a:pt x="361454" y="51231"/>
                </a:lnTo>
                <a:lnTo>
                  <a:pt x="315531" y="69875"/>
                </a:lnTo>
                <a:lnTo>
                  <a:pt x="273011" y="91427"/>
                </a:lnTo>
                <a:lnTo>
                  <a:pt x="234950" y="115938"/>
                </a:lnTo>
                <a:lnTo>
                  <a:pt x="202412" y="143408"/>
                </a:lnTo>
                <a:lnTo>
                  <a:pt x="176466" y="173863"/>
                </a:lnTo>
                <a:lnTo>
                  <a:pt x="158153" y="207302"/>
                </a:lnTo>
                <a:lnTo>
                  <a:pt x="148539" y="243751"/>
                </a:lnTo>
                <a:lnTo>
                  <a:pt x="148678" y="283235"/>
                </a:lnTo>
                <a:lnTo>
                  <a:pt x="158750" y="321221"/>
                </a:lnTo>
                <a:lnTo>
                  <a:pt x="177787" y="355409"/>
                </a:lnTo>
                <a:lnTo>
                  <a:pt x="204660" y="385978"/>
                </a:lnTo>
                <a:lnTo>
                  <a:pt x="238252" y="413067"/>
                </a:lnTo>
                <a:lnTo>
                  <a:pt x="277456" y="436841"/>
                </a:lnTo>
                <a:lnTo>
                  <a:pt x="321144" y="457454"/>
                </a:lnTo>
                <a:lnTo>
                  <a:pt x="368198" y="475056"/>
                </a:lnTo>
                <a:lnTo>
                  <a:pt x="417499" y="489800"/>
                </a:lnTo>
                <a:lnTo>
                  <a:pt x="467944" y="501853"/>
                </a:lnTo>
                <a:lnTo>
                  <a:pt x="518401" y="511378"/>
                </a:lnTo>
                <a:lnTo>
                  <a:pt x="567753" y="518502"/>
                </a:lnTo>
                <a:lnTo>
                  <a:pt x="614895" y="523405"/>
                </a:lnTo>
                <a:lnTo>
                  <a:pt x="658698" y="526224"/>
                </a:lnTo>
                <a:lnTo>
                  <a:pt x="698042" y="527138"/>
                </a:lnTo>
                <a:lnTo>
                  <a:pt x="738111" y="526326"/>
                </a:lnTo>
                <a:lnTo>
                  <a:pt x="782574" y="523760"/>
                </a:lnTo>
                <a:lnTo>
                  <a:pt x="830326" y="519252"/>
                </a:lnTo>
                <a:lnTo>
                  <a:pt x="880300" y="512622"/>
                </a:lnTo>
                <a:lnTo>
                  <a:pt x="931367" y="503682"/>
                </a:lnTo>
                <a:lnTo>
                  <a:pt x="982472" y="492226"/>
                </a:lnTo>
                <a:lnTo>
                  <a:pt x="1032497" y="478091"/>
                </a:lnTo>
                <a:lnTo>
                  <a:pt x="1080350" y="461086"/>
                </a:lnTo>
                <a:lnTo>
                  <a:pt x="1111313" y="447141"/>
                </a:lnTo>
                <a:lnTo>
                  <a:pt x="1120203" y="443141"/>
                </a:lnTo>
                <a:lnTo>
                  <a:pt x="1165199" y="417677"/>
                </a:lnTo>
                <a:lnTo>
                  <a:pt x="1200010" y="390906"/>
                </a:lnTo>
                <a:lnTo>
                  <a:pt x="1228267" y="360514"/>
                </a:lnTo>
                <a:lnTo>
                  <a:pt x="1248905" y="326301"/>
                </a:lnTo>
                <a:lnTo>
                  <a:pt x="1260817" y="288086"/>
                </a:lnTo>
                <a:lnTo>
                  <a:pt x="1262837" y="248183"/>
                </a:lnTo>
                <a:close/>
              </a:path>
              <a:path w="2344420" h="2116454">
                <a:moveTo>
                  <a:pt x="1385366" y="944410"/>
                </a:moveTo>
                <a:lnTo>
                  <a:pt x="1355775" y="908672"/>
                </a:lnTo>
                <a:lnTo>
                  <a:pt x="1303121" y="904163"/>
                </a:lnTo>
                <a:lnTo>
                  <a:pt x="1270393" y="908011"/>
                </a:lnTo>
                <a:lnTo>
                  <a:pt x="1197991" y="928408"/>
                </a:lnTo>
                <a:lnTo>
                  <a:pt x="1160627" y="945172"/>
                </a:lnTo>
                <a:lnTo>
                  <a:pt x="1124051" y="966431"/>
                </a:lnTo>
                <a:lnTo>
                  <a:pt x="1088910" y="993406"/>
                </a:lnTo>
                <a:lnTo>
                  <a:pt x="1059624" y="1026096"/>
                </a:lnTo>
                <a:lnTo>
                  <a:pt x="1050213" y="1051902"/>
                </a:lnTo>
                <a:lnTo>
                  <a:pt x="1054823" y="1072007"/>
                </a:lnTo>
                <a:lnTo>
                  <a:pt x="1072210" y="1085049"/>
                </a:lnTo>
                <a:lnTo>
                  <a:pt x="1101140" y="1089698"/>
                </a:lnTo>
                <a:lnTo>
                  <a:pt x="1150874" y="1086586"/>
                </a:lnTo>
                <a:lnTo>
                  <a:pt x="1198511" y="1077429"/>
                </a:lnTo>
                <a:lnTo>
                  <a:pt x="1243101" y="1062443"/>
                </a:lnTo>
                <a:lnTo>
                  <a:pt x="1283677" y="1041895"/>
                </a:lnTo>
                <a:lnTo>
                  <a:pt x="1327708" y="1012494"/>
                </a:lnTo>
                <a:lnTo>
                  <a:pt x="1358557" y="986370"/>
                </a:lnTo>
                <a:lnTo>
                  <a:pt x="1385366" y="944410"/>
                </a:lnTo>
                <a:close/>
              </a:path>
              <a:path w="2344420" h="2116454">
                <a:moveTo>
                  <a:pt x="2344331" y="986028"/>
                </a:moveTo>
                <a:lnTo>
                  <a:pt x="2342388" y="960628"/>
                </a:lnTo>
                <a:lnTo>
                  <a:pt x="2332901" y="947928"/>
                </a:lnTo>
                <a:lnTo>
                  <a:pt x="2318588" y="935228"/>
                </a:lnTo>
                <a:lnTo>
                  <a:pt x="2302192" y="935228"/>
                </a:lnTo>
                <a:lnTo>
                  <a:pt x="2267470" y="947928"/>
                </a:lnTo>
                <a:lnTo>
                  <a:pt x="2210714" y="986028"/>
                </a:lnTo>
                <a:lnTo>
                  <a:pt x="2151202" y="1011428"/>
                </a:lnTo>
                <a:lnTo>
                  <a:pt x="2065134" y="1062228"/>
                </a:lnTo>
                <a:lnTo>
                  <a:pt x="2022563" y="1074928"/>
                </a:lnTo>
                <a:lnTo>
                  <a:pt x="1938312" y="1125728"/>
                </a:lnTo>
                <a:lnTo>
                  <a:pt x="1896313" y="1138428"/>
                </a:lnTo>
                <a:lnTo>
                  <a:pt x="1854187" y="1163828"/>
                </a:lnTo>
                <a:lnTo>
                  <a:pt x="1854187" y="1138428"/>
                </a:lnTo>
                <a:lnTo>
                  <a:pt x="1854187" y="1100328"/>
                </a:lnTo>
                <a:lnTo>
                  <a:pt x="1889734" y="1074928"/>
                </a:lnTo>
                <a:lnTo>
                  <a:pt x="1935467" y="1049528"/>
                </a:lnTo>
                <a:lnTo>
                  <a:pt x="1986927" y="1024128"/>
                </a:lnTo>
                <a:lnTo>
                  <a:pt x="2039645" y="998728"/>
                </a:lnTo>
                <a:lnTo>
                  <a:pt x="2089150" y="973328"/>
                </a:lnTo>
                <a:lnTo>
                  <a:pt x="2130996" y="947928"/>
                </a:lnTo>
                <a:lnTo>
                  <a:pt x="2160689" y="935228"/>
                </a:lnTo>
                <a:lnTo>
                  <a:pt x="2197163" y="922528"/>
                </a:lnTo>
                <a:lnTo>
                  <a:pt x="2235301" y="897128"/>
                </a:lnTo>
                <a:lnTo>
                  <a:pt x="2273973" y="884428"/>
                </a:lnTo>
                <a:lnTo>
                  <a:pt x="2312047" y="859028"/>
                </a:lnTo>
                <a:lnTo>
                  <a:pt x="2328900" y="846328"/>
                </a:lnTo>
                <a:lnTo>
                  <a:pt x="2336355" y="820928"/>
                </a:lnTo>
                <a:lnTo>
                  <a:pt x="2333053" y="808228"/>
                </a:lnTo>
                <a:lnTo>
                  <a:pt x="2317673" y="782828"/>
                </a:lnTo>
                <a:lnTo>
                  <a:pt x="2300236" y="782828"/>
                </a:lnTo>
                <a:lnTo>
                  <a:pt x="2279205" y="770128"/>
                </a:lnTo>
                <a:lnTo>
                  <a:pt x="2257514" y="757428"/>
                </a:lnTo>
                <a:lnTo>
                  <a:pt x="2238083" y="744728"/>
                </a:lnTo>
                <a:lnTo>
                  <a:pt x="2204123" y="728205"/>
                </a:lnTo>
                <a:lnTo>
                  <a:pt x="2204123" y="820928"/>
                </a:lnTo>
                <a:lnTo>
                  <a:pt x="2181301" y="833628"/>
                </a:lnTo>
                <a:lnTo>
                  <a:pt x="2138299" y="859028"/>
                </a:lnTo>
                <a:lnTo>
                  <a:pt x="2082761" y="884428"/>
                </a:lnTo>
                <a:lnTo>
                  <a:pt x="2022348" y="922528"/>
                </a:lnTo>
                <a:lnTo>
                  <a:pt x="1964677" y="947928"/>
                </a:lnTo>
                <a:lnTo>
                  <a:pt x="1917420" y="973328"/>
                </a:lnTo>
                <a:lnTo>
                  <a:pt x="1888197" y="986028"/>
                </a:lnTo>
                <a:lnTo>
                  <a:pt x="1853006" y="1011428"/>
                </a:lnTo>
                <a:lnTo>
                  <a:pt x="1830273" y="1024128"/>
                </a:lnTo>
                <a:lnTo>
                  <a:pt x="1811324" y="1024128"/>
                </a:lnTo>
                <a:lnTo>
                  <a:pt x="1787474" y="1011428"/>
                </a:lnTo>
                <a:lnTo>
                  <a:pt x="1774444" y="1007021"/>
                </a:lnTo>
                <a:lnTo>
                  <a:pt x="1774444" y="1138428"/>
                </a:lnTo>
                <a:lnTo>
                  <a:pt x="1774444" y="1532128"/>
                </a:lnTo>
                <a:lnTo>
                  <a:pt x="1454099" y="1697228"/>
                </a:lnTo>
                <a:lnTo>
                  <a:pt x="1442478" y="1709928"/>
                </a:lnTo>
                <a:lnTo>
                  <a:pt x="1431645" y="1709928"/>
                </a:lnTo>
                <a:lnTo>
                  <a:pt x="1420215" y="1722628"/>
                </a:lnTo>
                <a:lnTo>
                  <a:pt x="1406791" y="1722628"/>
                </a:lnTo>
                <a:lnTo>
                  <a:pt x="1406791" y="1697228"/>
                </a:lnTo>
                <a:lnTo>
                  <a:pt x="1406791" y="1532128"/>
                </a:lnTo>
                <a:lnTo>
                  <a:pt x="1406791" y="1379728"/>
                </a:lnTo>
                <a:lnTo>
                  <a:pt x="1406791" y="1328928"/>
                </a:lnTo>
                <a:lnTo>
                  <a:pt x="1417510" y="1328928"/>
                </a:lnTo>
                <a:lnTo>
                  <a:pt x="1427378" y="1316228"/>
                </a:lnTo>
                <a:lnTo>
                  <a:pt x="1437652" y="1316228"/>
                </a:lnTo>
                <a:lnTo>
                  <a:pt x="1449590" y="1303528"/>
                </a:lnTo>
                <a:lnTo>
                  <a:pt x="1561833" y="1252728"/>
                </a:lnTo>
                <a:lnTo>
                  <a:pt x="1589900" y="1240028"/>
                </a:lnTo>
                <a:lnTo>
                  <a:pt x="1601851" y="1227328"/>
                </a:lnTo>
                <a:lnTo>
                  <a:pt x="1612099" y="1227328"/>
                </a:lnTo>
                <a:lnTo>
                  <a:pt x="1621942" y="1214628"/>
                </a:lnTo>
                <a:lnTo>
                  <a:pt x="1632635" y="1214628"/>
                </a:lnTo>
                <a:lnTo>
                  <a:pt x="1726577" y="1163828"/>
                </a:lnTo>
                <a:lnTo>
                  <a:pt x="1737906" y="1151128"/>
                </a:lnTo>
                <a:lnTo>
                  <a:pt x="1749259" y="1151128"/>
                </a:lnTo>
                <a:lnTo>
                  <a:pt x="1761236" y="1138428"/>
                </a:lnTo>
                <a:lnTo>
                  <a:pt x="1774444" y="1138428"/>
                </a:lnTo>
                <a:lnTo>
                  <a:pt x="1774444" y="1007021"/>
                </a:lnTo>
                <a:lnTo>
                  <a:pt x="1750021" y="998728"/>
                </a:lnTo>
                <a:lnTo>
                  <a:pt x="1721294" y="986523"/>
                </a:lnTo>
                <a:lnTo>
                  <a:pt x="1721294" y="1074928"/>
                </a:lnTo>
                <a:lnTo>
                  <a:pt x="1700390" y="1087628"/>
                </a:lnTo>
                <a:lnTo>
                  <a:pt x="1666824" y="1100328"/>
                </a:lnTo>
                <a:lnTo>
                  <a:pt x="1630807" y="1125728"/>
                </a:lnTo>
                <a:lnTo>
                  <a:pt x="1602549" y="1138428"/>
                </a:lnTo>
                <a:lnTo>
                  <a:pt x="1587474" y="1151128"/>
                </a:lnTo>
                <a:lnTo>
                  <a:pt x="1572501" y="1151128"/>
                </a:lnTo>
                <a:lnTo>
                  <a:pt x="1557210" y="1163828"/>
                </a:lnTo>
                <a:lnTo>
                  <a:pt x="1541157" y="1163828"/>
                </a:lnTo>
                <a:lnTo>
                  <a:pt x="1383855" y="1252728"/>
                </a:lnTo>
                <a:lnTo>
                  <a:pt x="1350657" y="1252728"/>
                </a:lnTo>
                <a:lnTo>
                  <a:pt x="1273898" y="1214615"/>
                </a:lnTo>
                <a:lnTo>
                  <a:pt x="1273898" y="1303528"/>
                </a:lnTo>
                <a:lnTo>
                  <a:pt x="822045" y="1544828"/>
                </a:lnTo>
                <a:lnTo>
                  <a:pt x="798779" y="1544828"/>
                </a:lnTo>
                <a:lnTo>
                  <a:pt x="736511" y="1519428"/>
                </a:lnTo>
                <a:lnTo>
                  <a:pt x="712800" y="1506728"/>
                </a:lnTo>
                <a:lnTo>
                  <a:pt x="660158" y="1481328"/>
                </a:lnTo>
                <a:lnTo>
                  <a:pt x="641959" y="1468628"/>
                </a:lnTo>
                <a:lnTo>
                  <a:pt x="283070" y="1290828"/>
                </a:lnTo>
                <a:lnTo>
                  <a:pt x="249529" y="1278128"/>
                </a:lnTo>
                <a:lnTo>
                  <a:pt x="209270" y="1252728"/>
                </a:lnTo>
                <a:lnTo>
                  <a:pt x="169024" y="1240028"/>
                </a:lnTo>
                <a:lnTo>
                  <a:pt x="135470" y="1227328"/>
                </a:lnTo>
                <a:lnTo>
                  <a:pt x="161620" y="1201928"/>
                </a:lnTo>
                <a:lnTo>
                  <a:pt x="214668" y="1176528"/>
                </a:lnTo>
                <a:lnTo>
                  <a:pt x="278409" y="1151128"/>
                </a:lnTo>
                <a:lnTo>
                  <a:pt x="336651" y="1125728"/>
                </a:lnTo>
                <a:lnTo>
                  <a:pt x="373202" y="1100328"/>
                </a:lnTo>
                <a:lnTo>
                  <a:pt x="407619" y="1087628"/>
                </a:lnTo>
                <a:lnTo>
                  <a:pt x="468452" y="1062228"/>
                </a:lnTo>
                <a:lnTo>
                  <a:pt x="536587" y="1024128"/>
                </a:lnTo>
                <a:lnTo>
                  <a:pt x="592899" y="998728"/>
                </a:lnTo>
                <a:lnTo>
                  <a:pt x="618312" y="986028"/>
                </a:lnTo>
                <a:lnTo>
                  <a:pt x="946099" y="1151128"/>
                </a:lnTo>
                <a:lnTo>
                  <a:pt x="970864" y="1151128"/>
                </a:lnTo>
                <a:lnTo>
                  <a:pt x="1018247" y="1176528"/>
                </a:lnTo>
                <a:lnTo>
                  <a:pt x="1079093" y="1214628"/>
                </a:lnTo>
                <a:lnTo>
                  <a:pt x="1144244" y="1240028"/>
                </a:lnTo>
                <a:lnTo>
                  <a:pt x="1204544" y="1278128"/>
                </a:lnTo>
                <a:lnTo>
                  <a:pt x="1250810" y="1290828"/>
                </a:lnTo>
                <a:lnTo>
                  <a:pt x="1273898" y="1303528"/>
                </a:lnTo>
                <a:lnTo>
                  <a:pt x="1273898" y="1214615"/>
                </a:lnTo>
                <a:lnTo>
                  <a:pt x="711327" y="935228"/>
                </a:lnTo>
                <a:lnTo>
                  <a:pt x="732243" y="922528"/>
                </a:lnTo>
                <a:lnTo>
                  <a:pt x="776109" y="909828"/>
                </a:lnTo>
                <a:lnTo>
                  <a:pt x="835025" y="871728"/>
                </a:lnTo>
                <a:lnTo>
                  <a:pt x="901090" y="846328"/>
                </a:lnTo>
                <a:lnTo>
                  <a:pt x="966419" y="808228"/>
                </a:lnTo>
                <a:lnTo>
                  <a:pt x="1023112" y="782828"/>
                </a:lnTo>
                <a:lnTo>
                  <a:pt x="1063269" y="770128"/>
                </a:lnTo>
                <a:lnTo>
                  <a:pt x="1078992" y="757428"/>
                </a:lnTo>
                <a:lnTo>
                  <a:pt x="1092276" y="770128"/>
                </a:lnTo>
                <a:lnTo>
                  <a:pt x="1120406" y="770128"/>
                </a:lnTo>
                <a:lnTo>
                  <a:pt x="1160907" y="795528"/>
                </a:lnTo>
                <a:lnTo>
                  <a:pt x="1211338" y="820928"/>
                </a:lnTo>
                <a:lnTo>
                  <a:pt x="1269238" y="846328"/>
                </a:lnTo>
                <a:lnTo>
                  <a:pt x="1332153" y="884428"/>
                </a:lnTo>
                <a:lnTo>
                  <a:pt x="1463192" y="947928"/>
                </a:lnTo>
                <a:lnTo>
                  <a:pt x="1526413" y="973328"/>
                </a:lnTo>
                <a:lnTo>
                  <a:pt x="1584833" y="1011428"/>
                </a:lnTo>
                <a:lnTo>
                  <a:pt x="1635975" y="1036828"/>
                </a:lnTo>
                <a:lnTo>
                  <a:pt x="1677403" y="1049528"/>
                </a:lnTo>
                <a:lnTo>
                  <a:pt x="1706664" y="1062228"/>
                </a:lnTo>
                <a:lnTo>
                  <a:pt x="1721294" y="1074928"/>
                </a:lnTo>
                <a:lnTo>
                  <a:pt x="1721294" y="986523"/>
                </a:lnTo>
                <a:lnTo>
                  <a:pt x="1690281" y="973328"/>
                </a:lnTo>
                <a:lnTo>
                  <a:pt x="1304899" y="782828"/>
                </a:lnTo>
                <a:lnTo>
                  <a:pt x="1275041" y="757428"/>
                </a:lnTo>
                <a:lnTo>
                  <a:pt x="1202931" y="732028"/>
                </a:lnTo>
                <a:lnTo>
                  <a:pt x="1172019" y="719328"/>
                </a:lnTo>
                <a:lnTo>
                  <a:pt x="1205433" y="693928"/>
                </a:lnTo>
                <a:lnTo>
                  <a:pt x="1266774" y="668528"/>
                </a:lnTo>
                <a:lnTo>
                  <a:pt x="1330934" y="630428"/>
                </a:lnTo>
                <a:lnTo>
                  <a:pt x="1372819" y="617728"/>
                </a:lnTo>
                <a:lnTo>
                  <a:pt x="1402092" y="605028"/>
                </a:lnTo>
                <a:lnTo>
                  <a:pt x="1452956" y="579628"/>
                </a:lnTo>
                <a:lnTo>
                  <a:pt x="1509864" y="541528"/>
                </a:lnTo>
                <a:lnTo>
                  <a:pt x="1557248" y="528828"/>
                </a:lnTo>
                <a:lnTo>
                  <a:pt x="1579549" y="516128"/>
                </a:lnTo>
                <a:lnTo>
                  <a:pt x="2127351" y="782828"/>
                </a:lnTo>
                <a:lnTo>
                  <a:pt x="2146503" y="795528"/>
                </a:lnTo>
                <a:lnTo>
                  <a:pt x="2169299" y="808228"/>
                </a:lnTo>
                <a:lnTo>
                  <a:pt x="2190305" y="808228"/>
                </a:lnTo>
                <a:lnTo>
                  <a:pt x="2204123" y="820928"/>
                </a:lnTo>
                <a:lnTo>
                  <a:pt x="2204123" y="728205"/>
                </a:lnTo>
                <a:lnTo>
                  <a:pt x="1768589" y="516128"/>
                </a:lnTo>
                <a:lnTo>
                  <a:pt x="1612087" y="439928"/>
                </a:lnTo>
                <a:lnTo>
                  <a:pt x="1586712" y="427228"/>
                </a:lnTo>
                <a:lnTo>
                  <a:pt x="1568958" y="427228"/>
                </a:lnTo>
                <a:lnTo>
                  <a:pt x="1552067" y="439928"/>
                </a:lnTo>
                <a:lnTo>
                  <a:pt x="1529334" y="452628"/>
                </a:lnTo>
                <a:lnTo>
                  <a:pt x="1294574" y="566928"/>
                </a:lnTo>
                <a:lnTo>
                  <a:pt x="1247838" y="592328"/>
                </a:lnTo>
                <a:lnTo>
                  <a:pt x="1201051" y="605028"/>
                </a:lnTo>
                <a:lnTo>
                  <a:pt x="1013523" y="706628"/>
                </a:lnTo>
                <a:lnTo>
                  <a:pt x="872718" y="770128"/>
                </a:lnTo>
                <a:lnTo>
                  <a:pt x="825792" y="795528"/>
                </a:lnTo>
                <a:lnTo>
                  <a:pt x="778903" y="808228"/>
                </a:lnTo>
                <a:lnTo>
                  <a:pt x="591731" y="909828"/>
                </a:lnTo>
                <a:lnTo>
                  <a:pt x="512000" y="947928"/>
                </a:lnTo>
                <a:lnTo>
                  <a:pt x="492582" y="960628"/>
                </a:lnTo>
                <a:lnTo>
                  <a:pt x="473748" y="960628"/>
                </a:lnTo>
                <a:lnTo>
                  <a:pt x="433717" y="986028"/>
                </a:lnTo>
                <a:lnTo>
                  <a:pt x="414413" y="986028"/>
                </a:lnTo>
                <a:lnTo>
                  <a:pt x="371297" y="1011428"/>
                </a:lnTo>
                <a:lnTo>
                  <a:pt x="352526" y="1024128"/>
                </a:lnTo>
                <a:lnTo>
                  <a:pt x="364070" y="986028"/>
                </a:lnTo>
                <a:lnTo>
                  <a:pt x="344881" y="960628"/>
                </a:lnTo>
                <a:lnTo>
                  <a:pt x="308089" y="947928"/>
                </a:lnTo>
                <a:lnTo>
                  <a:pt x="266814" y="935228"/>
                </a:lnTo>
                <a:lnTo>
                  <a:pt x="234175" y="909828"/>
                </a:lnTo>
                <a:lnTo>
                  <a:pt x="223443" y="909828"/>
                </a:lnTo>
                <a:lnTo>
                  <a:pt x="210781" y="897128"/>
                </a:lnTo>
                <a:lnTo>
                  <a:pt x="194716" y="884428"/>
                </a:lnTo>
                <a:lnTo>
                  <a:pt x="173761" y="897128"/>
                </a:lnTo>
                <a:lnTo>
                  <a:pt x="167830" y="897128"/>
                </a:lnTo>
                <a:lnTo>
                  <a:pt x="162356" y="909828"/>
                </a:lnTo>
                <a:lnTo>
                  <a:pt x="157911" y="909828"/>
                </a:lnTo>
                <a:lnTo>
                  <a:pt x="155067" y="922528"/>
                </a:lnTo>
                <a:lnTo>
                  <a:pt x="154076" y="935228"/>
                </a:lnTo>
                <a:lnTo>
                  <a:pt x="165417" y="960628"/>
                </a:lnTo>
                <a:lnTo>
                  <a:pt x="204889" y="986028"/>
                </a:lnTo>
                <a:lnTo>
                  <a:pt x="263817" y="1011428"/>
                </a:lnTo>
                <a:lnTo>
                  <a:pt x="298361" y="1024128"/>
                </a:lnTo>
                <a:lnTo>
                  <a:pt x="334810" y="1024128"/>
                </a:lnTo>
                <a:lnTo>
                  <a:pt x="20878" y="1189228"/>
                </a:lnTo>
                <a:lnTo>
                  <a:pt x="9639" y="1189228"/>
                </a:lnTo>
                <a:lnTo>
                  <a:pt x="2362" y="1201928"/>
                </a:lnTo>
                <a:lnTo>
                  <a:pt x="76" y="1214628"/>
                </a:lnTo>
                <a:lnTo>
                  <a:pt x="3797" y="1240028"/>
                </a:lnTo>
                <a:lnTo>
                  <a:pt x="11963" y="1252728"/>
                </a:lnTo>
                <a:lnTo>
                  <a:pt x="22860" y="1252728"/>
                </a:lnTo>
                <a:lnTo>
                  <a:pt x="35737" y="1265428"/>
                </a:lnTo>
                <a:lnTo>
                  <a:pt x="49834" y="1265428"/>
                </a:lnTo>
                <a:lnTo>
                  <a:pt x="76339" y="1278128"/>
                </a:lnTo>
                <a:lnTo>
                  <a:pt x="687705" y="1582928"/>
                </a:lnTo>
                <a:lnTo>
                  <a:pt x="747979" y="1608328"/>
                </a:lnTo>
                <a:lnTo>
                  <a:pt x="786218" y="1633728"/>
                </a:lnTo>
                <a:lnTo>
                  <a:pt x="833793" y="1633728"/>
                </a:lnTo>
                <a:lnTo>
                  <a:pt x="861695" y="1608328"/>
                </a:lnTo>
                <a:lnTo>
                  <a:pt x="904735" y="1595628"/>
                </a:lnTo>
                <a:lnTo>
                  <a:pt x="917917" y="1582928"/>
                </a:lnTo>
                <a:lnTo>
                  <a:pt x="942543" y="1570228"/>
                </a:lnTo>
                <a:lnTo>
                  <a:pt x="954989" y="1570228"/>
                </a:lnTo>
                <a:lnTo>
                  <a:pt x="1002512" y="1544828"/>
                </a:lnTo>
                <a:lnTo>
                  <a:pt x="1240472" y="1417828"/>
                </a:lnTo>
                <a:lnTo>
                  <a:pt x="1270292" y="1405128"/>
                </a:lnTo>
                <a:lnTo>
                  <a:pt x="1299692" y="1379728"/>
                </a:lnTo>
                <a:lnTo>
                  <a:pt x="1322628" y="1379728"/>
                </a:lnTo>
                <a:lnTo>
                  <a:pt x="1322628" y="1443228"/>
                </a:lnTo>
                <a:lnTo>
                  <a:pt x="1298130" y="1455928"/>
                </a:lnTo>
                <a:lnTo>
                  <a:pt x="1254645" y="1481328"/>
                </a:lnTo>
                <a:lnTo>
                  <a:pt x="1198994" y="1506728"/>
                </a:lnTo>
                <a:lnTo>
                  <a:pt x="1138047" y="1544828"/>
                </a:lnTo>
                <a:lnTo>
                  <a:pt x="1078649" y="1570228"/>
                </a:lnTo>
                <a:lnTo>
                  <a:pt x="1027645" y="1595628"/>
                </a:lnTo>
                <a:lnTo>
                  <a:pt x="991870" y="1621028"/>
                </a:lnTo>
                <a:lnTo>
                  <a:pt x="829411" y="1697228"/>
                </a:lnTo>
                <a:lnTo>
                  <a:pt x="812355" y="1709928"/>
                </a:lnTo>
                <a:lnTo>
                  <a:pt x="794893" y="1709928"/>
                </a:lnTo>
                <a:lnTo>
                  <a:pt x="774026" y="1697228"/>
                </a:lnTo>
                <a:lnTo>
                  <a:pt x="746747" y="1684528"/>
                </a:lnTo>
                <a:lnTo>
                  <a:pt x="324078" y="1468628"/>
                </a:lnTo>
                <a:lnTo>
                  <a:pt x="277253" y="1455928"/>
                </a:lnTo>
                <a:lnTo>
                  <a:pt x="225971" y="1430528"/>
                </a:lnTo>
                <a:lnTo>
                  <a:pt x="173037" y="1405128"/>
                </a:lnTo>
                <a:lnTo>
                  <a:pt x="121285" y="1379728"/>
                </a:lnTo>
                <a:lnTo>
                  <a:pt x="73520" y="1354328"/>
                </a:lnTo>
                <a:lnTo>
                  <a:pt x="50469" y="1341628"/>
                </a:lnTo>
                <a:lnTo>
                  <a:pt x="27139" y="1341628"/>
                </a:lnTo>
                <a:lnTo>
                  <a:pt x="8763" y="1354328"/>
                </a:lnTo>
                <a:lnTo>
                  <a:pt x="546" y="1379728"/>
                </a:lnTo>
                <a:lnTo>
                  <a:pt x="5905" y="1405128"/>
                </a:lnTo>
                <a:lnTo>
                  <a:pt x="21094" y="1417828"/>
                </a:lnTo>
                <a:lnTo>
                  <a:pt x="41668" y="1430528"/>
                </a:lnTo>
                <a:lnTo>
                  <a:pt x="63119" y="1443228"/>
                </a:lnTo>
                <a:lnTo>
                  <a:pt x="108381" y="1455928"/>
                </a:lnTo>
                <a:lnTo>
                  <a:pt x="244640" y="1532128"/>
                </a:lnTo>
                <a:lnTo>
                  <a:pt x="290169" y="1544828"/>
                </a:lnTo>
                <a:lnTo>
                  <a:pt x="426821" y="1608328"/>
                </a:lnTo>
                <a:lnTo>
                  <a:pt x="563206" y="1684528"/>
                </a:lnTo>
                <a:lnTo>
                  <a:pt x="608520" y="1697228"/>
                </a:lnTo>
                <a:lnTo>
                  <a:pt x="653745" y="1722628"/>
                </a:lnTo>
                <a:lnTo>
                  <a:pt x="674712" y="1735328"/>
                </a:lnTo>
                <a:lnTo>
                  <a:pt x="715949" y="1760728"/>
                </a:lnTo>
                <a:lnTo>
                  <a:pt x="737844" y="1760728"/>
                </a:lnTo>
                <a:lnTo>
                  <a:pt x="778052" y="1786128"/>
                </a:lnTo>
                <a:lnTo>
                  <a:pt x="802170" y="1798828"/>
                </a:lnTo>
                <a:lnTo>
                  <a:pt x="818794" y="1798828"/>
                </a:lnTo>
                <a:lnTo>
                  <a:pt x="836460" y="1786128"/>
                </a:lnTo>
                <a:lnTo>
                  <a:pt x="863739" y="1773428"/>
                </a:lnTo>
                <a:lnTo>
                  <a:pt x="909180" y="1748028"/>
                </a:lnTo>
                <a:lnTo>
                  <a:pt x="993292" y="1709928"/>
                </a:lnTo>
                <a:lnTo>
                  <a:pt x="1322628" y="1532128"/>
                </a:lnTo>
                <a:lnTo>
                  <a:pt x="1322628" y="1608328"/>
                </a:lnTo>
                <a:lnTo>
                  <a:pt x="1077518" y="1735328"/>
                </a:lnTo>
                <a:lnTo>
                  <a:pt x="1056474" y="1748028"/>
                </a:lnTo>
                <a:lnTo>
                  <a:pt x="1017524" y="1773428"/>
                </a:lnTo>
                <a:lnTo>
                  <a:pt x="996302" y="1773428"/>
                </a:lnTo>
                <a:lnTo>
                  <a:pt x="832853" y="1862328"/>
                </a:lnTo>
                <a:lnTo>
                  <a:pt x="813612" y="1875028"/>
                </a:lnTo>
                <a:lnTo>
                  <a:pt x="797280" y="1875028"/>
                </a:lnTo>
                <a:lnTo>
                  <a:pt x="777570" y="1862328"/>
                </a:lnTo>
                <a:lnTo>
                  <a:pt x="748220" y="1849628"/>
                </a:lnTo>
                <a:lnTo>
                  <a:pt x="74993" y="1519428"/>
                </a:lnTo>
                <a:lnTo>
                  <a:pt x="64719" y="1519428"/>
                </a:lnTo>
                <a:lnTo>
                  <a:pt x="53809" y="1506728"/>
                </a:lnTo>
                <a:lnTo>
                  <a:pt x="26568" y="1506728"/>
                </a:lnTo>
                <a:lnTo>
                  <a:pt x="15379" y="1519428"/>
                </a:lnTo>
                <a:lnTo>
                  <a:pt x="7023" y="1519428"/>
                </a:lnTo>
                <a:lnTo>
                  <a:pt x="1803" y="1532128"/>
                </a:lnTo>
                <a:lnTo>
                  <a:pt x="0" y="1544828"/>
                </a:lnTo>
                <a:lnTo>
                  <a:pt x="16116" y="1582928"/>
                </a:lnTo>
                <a:lnTo>
                  <a:pt x="55372" y="1608328"/>
                </a:lnTo>
                <a:lnTo>
                  <a:pt x="104127" y="1621028"/>
                </a:lnTo>
                <a:lnTo>
                  <a:pt x="148767" y="1646428"/>
                </a:lnTo>
                <a:lnTo>
                  <a:pt x="190855" y="1671828"/>
                </a:lnTo>
                <a:lnTo>
                  <a:pt x="275628" y="1709928"/>
                </a:lnTo>
                <a:lnTo>
                  <a:pt x="318566" y="1722628"/>
                </a:lnTo>
                <a:lnTo>
                  <a:pt x="739419" y="1925828"/>
                </a:lnTo>
                <a:lnTo>
                  <a:pt x="759193" y="1938528"/>
                </a:lnTo>
                <a:lnTo>
                  <a:pt x="781443" y="1951228"/>
                </a:lnTo>
                <a:lnTo>
                  <a:pt x="804303" y="1963928"/>
                </a:lnTo>
                <a:lnTo>
                  <a:pt x="825944" y="1963928"/>
                </a:lnTo>
                <a:lnTo>
                  <a:pt x="990866" y="1875028"/>
                </a:lnTo>
                <a:lnTo>
                  <a:pt x="1155788" y="1786128"/>
                </a:lnTo>
                <a:lnTo>
                  <a:pt x="1192072" y="1773428"/>
                </a:lnTo>
                <a:lnTo>
                  <a:pt x="1242072" y="1748028"/>
                </a:lnTo>
                <a:lnTo>
                  <a:pt x="1290650" y="1722628"/>
                </a:lnTo>
                <a:lnTo>
                  <a:pt x="1322628" y="1697228"/>
                </a:lnTo>
                <a:lnTo>
                  <a:pt x="1322628" y="1773428"/>
                </a:lnTo>
                <a:lnTo>
                  <a:pt x="1294434" y="1786128"/>
                </a:lnTo>
                <a:lnTo>
                  <a:pt x="1261198" y="1798828"/>
                </a:lnTo>
                <a:lnTo>
                  <a:pt x="1226947" y="1824228"/>
                </a:lnTo>
                <a:lnTo>
                  <a:pt x="1195705" y="1836928"/>
                </a:lnTo>
                <a:lnTo>
                  <a:pt x="1178979" y="1849628"/>
                </a:lnTo>
                <a:lnTo>
                  <a:pt x="1163205" y="1849628"/>
                </a:lnTo>
                <a:lnTo>
                  <a:pt x="1130655" y="1875028"/>
                </a:lnTo>
                <a:lnTo>
                  <a:pt x="935761" y="1976628"/>
                </a:lnTo>
                <a:lnTo>
                  <a:pt x="919403" y="1976628"/>
                </a:lnTo>
                <a:lnTo>
                  <a:pt x="911758" y="1989328"/>
                </a:lnTo>
                <a:lnTo>
                  <a:pt x="903262" y="1989328"/>
                </a:lnTo>
                <a:lnTo>
                  <a:pt x="881062" y="2002028"/>
                </a:lnTo>
                <a:lnTo>
                  <a:pt x="825017" y="2027428"/>
                </a:lnTo>
                <a:lnTo>
                  <a:pt x="787958" y="2027428"/>
                </a:lnTo>
                <a:lnTo>
                  <a:pt x="758240" y="2014728"/>
                </a:lnTo>
                <a:lnTo>
                  <a:pt x="715886" y="1989328"/>
                </a:lnTo>
                <a:lnTo>
                  <a:pt x="663930" y="1963928"/>
                </a:lnTo>
                <a:lnTo>
                  <a:pt x="605434" y="1938528"/>
                </a:lnTo>
                <a:lnTo>
                  <a:pt x="543433" y="1913128"/>
                </a:lnTo>
                <a:lnTo>
                  <a:pt x="366826" y="1824228"/>
                </a:lnTo>
                <a:lnTo>
                  <a:pt x="321259" y="1798828"/>
                </a:lnTo>
                <a:lnTo>
                  <a:pt x="287401" y="1786128"/>
                </a:lnTo>
                <a:lnTo>
                  <a:pt x="268300" y="1773428"/>
                </a:lnTo>
                <a:lnTo>
                  <a:pt x="234619" y="1760728"/>
                </a:lnTo>
                <a:lnTo>
                  <a:pt x="202311" y="1748028"/>
                </a:lnTo>
                <a:lnTo>
                  <a:pt x="170154" y="1722628"/>
                </a:lnTo>
                <a:lnTo>
                  <a:pt x="136956" y="1709928"/>
                </a:lnTo>
                <a:lnTo>
                  <a:pt x="119951" y="1697228"/>
                </a:lnTo>
                <a:lnTo>
                  <a:pt x="103619" y="1697228"/>
                </a:lnTo>
                <a:lnTo>
                  <a:pt x="87350" y="1684528"/>
                </a:lnTo>
                <a:lnTo>
                  <a:pt x="70561" y="1684528"/>
                </a:lnTo>
                <a:lnTo>
                  <a:pt x="27813" y="1671828"/>
                </a:lnTo>
                <a:lnTo>
                  <a:pt x="3810" y="1697228"/>
                </a:lnTo>
                <a:lnTo>
                  <a:pt x="3175" y="1722628"/>
                </a:lnTo>
                <a:lnTo>
                  <a:pt x="30480" y="1748028"/>
                </a:lnTo>
                <a:lnTo>
                  <a:pt x="767410" y="2103628"/>
                </a:lnTo>
                <a:lnTo>
                  <a:pt x="786549" y="2116328"/>
                </a:lnTo>
                <a:lnTo>
                  <a:pt x="838415" y="2116328"/>
                </a:lnTo>
                <a:lnTo>
                  <a:pt x="1008443" y="2027428"/>
                </a:lnTo>
                <a:lnTo>
                  <a:pt x="1591373" y="1722628"/>
                </a:lnTo>
                <a:lnTo>
                  <a:pt x="2028558" y="1494028"/>
                </a:lnTo>
                <a:lnTo>
                  <a:pt x="2077135" y="1468628"/>
                </a:lnTo>
                <a:lnTo>
                  <a:pt x="2103983" y="1455928"/>
                </a:lnTo>
                <a:lnTo>
                  <a:pt x="2152116" y="1430528"/>
                </a:lnTo>
                <a:lnTo>
                  <a:pt x="2210447" y="1405128"/>
                </a:lnTo>
                <a:lnTo>
                  <a:pt x="2267928" y="1367028"/>
                </a:lnTo>
                <a:lnTo>
                  <a:pt x="2336076" y="1328928"/>
                </a:lnTo>
                <a:lnTo>
                  <a:pt x="2343658" y="1316228"/>
                </a:lnTo>
                <a:lnTo>
                  <a:pt x="2342400" y="1290828"/>
                </a:lnTo>
                <a:lnTo>
                  <a:pt x="2333828" y="1278128"/>
                </a:lnTo>
                <a:lnTo>
                  <a:pt x="2319540" y="1265428"/>
                </a:lnTo>
                <a:lnTo>
                  <a:pt x="2283650" y="1265428"/>
                </a:lnTo>
                <a:lnTo>
                  <a:pt x="2266188" y="1278128"/>
                </a:lnTo>
                <a:lnTo>
                  <a:pt x="2249894" y="1290828"/>
                </a:lnTo>
                <a:lnTo>
                  <a:pt x="1923580" y="1455928"/>
                </a:lnTo>
                <a:lnTo>
                  <a:pt x="1907184" y="1468628"/>
                </a:lnTo>
                <a:lnTo>
                  <a:pt x="1889658" y="1481328"/>
                </a:lnTo>
                <a:lnTo>
                  <a:pt x="1871738" y="1481328"/>
                </a:lnTo>
                <a:lnTo>
                  <a:pt x="1854187" y="1494028"/>
                </a:lnTo>
                <a:lnTo>
                  <a:pt x="1854187" y="1417828"/>
                </a:lnTo>
                <a:lnTo>
                  <a:pt x="1869592" y="1417828"/>
                </a:lnTo>
                <a:lnTo>
                  <a:pt x="1885200" y="1405128"/>
                </a:lnTo>
                <a:lnTo>
                  <a:pt x="1900809" y="1405128"/>
                </a:lnTo>
                <a:lnTo>
                  <a:pt x="1916252" y="1392428"/>
                </a:lnTo>
                <a:lnTo>
                  <a:pt x="1979688" y="1354328"/>
                </a:lnTo>
                <a:lnTo>
                  <a:pt x="2011870" y="1341628"/>
                </a:lnTo>
                <a:lnTo>
                  <a:pt x="2042439" y="1328928"/>
                </a:lnTo>
                <a:lnTo>
                  <a:pt x="2073021" y="1316228"/>
                </a:lnTo>
                <a:lnTo>
                  <a:pt x="2105202" y="1290828"/>
                </a:lnTo>
                <a:lnTo>
                  <a:pt x="2291219" y="1201928"/>
                </a:lnTo>
                <a:lnTo>
                  <a:pt x="2308085" y="1189228"/>
                </a:lnTo>
                <a:lnTo>
                  <a:pt x="2323935" y="1176528"/>
                </a:lnTo>
                <a:lnTo>
                  <a:pt x="2336698" y="1163828"/>
                </a:lnTo>
                <a:lnTo>
                  <a:pt x="2344305" y="1151128"/>
                </a:lnTo>
                <a:lnTo>
                  <a:pt x="2343607" y="1138428"/>
                </a:lnTo>
                <a:lnTo>
                  <a:pt x="2335111" y="1113028"/>
                </a:lnTo>
                <a:lnTo>
                  <a:pt x="2320594" y="1113028"/>
                </a:lnTo>
                <a:lnTo>
                  <a:pt x="2301824" y="1100328"/>
                </a:lnTo>
                <a:lnTo>
                  <a:pt x="2276068" y="1113028"/>
                </a:lnTo>
                <a:lnTo>
                  <a:pt x="2238743" y="1125728"/>
                </a:lnTo>
                <a:lnTo>
                  <a:pt x="2200770" y="1151128"/>
                </a:lnTo>
                <a:lnTo>
                  <a:pt x="2173122" y="1163828"/>
                </a:lnTo>
                <a:lnTo>
                  <a:pt x="2141842" y="1189228"/>
                </a:lnTo>
                <a:lnTo>
                  <a:pt x="2094407" y="1214628"/>
                </a:lnTo>
                <a:lnTo>
                  <a:pt x="2037651" y="1240028"/>
                </a:lnTo>
                <a:lnTo>
                  <a:pt x="1978406" y="1265428"/>
                </a:lnTo>
                <a:lnTo>
                  <a:pt x="1923529" y="1303528"/>
                </a:lnTo>
                <a:lnTo>
                  <a:pt x="1879841" y="1316228"/>
                </a:lnTo>
                <a:lnTo>
                  <a:pt x="1854187" y="1328928"/>
                </a:lnTo>
                <a:lnTo>
                  <a:pt x="1854187" y="1265428"/>
                </a:lnTo>
                <a:lnTo>
                  <a:pt x="1883359" y="1240028"/>
                </a:lnTo>
                <a:lnTo>
                  <a:pt x="1947278" y="1214628"/>
                </a:lnTo>
                <a:lnTo>
                  <a:pt x="1978202" y="1189228"/>
                </a:lnTo>
                <a:lnTo>
                  <a:pt x="2028418" y="1163828"/>
                </a:lnTo>
                <a:lnTo>
                  <a:pt x="2229231" y="1062228"/>
                </a:lnTo>
                <a:lnTo>
                  <a:pt x="2246172" y="1049528"/>
                </a:lnTo>
                <a:lnTo>
                  <a:pt x="2276856" y="1036828"/>
                </a:lnTo>
                <a:lnTo>
                  <a:pt x="2292693" y="1024128"/>
                </a:lnTo>
                <a:lnTo>
                  <a:pt x="2308428" y="1024128"/>
                </a:lnTo>
                <a:lnTo>
                  <a:pt x="2324328" y="1011428"/>
                </a:lnTo>
                <a:lnTo>
                  <a:pt x="2337320" y="998728"/>
                </a:lnTo>
                <a:lnTo>
                  <a:pt x="2344331" y="986028"/>
                </a:lnTo>
                <a:close/>
              </a:path>
            </a:pathLst>
          </a:custGeom>
          <a:solidFill>
            <a:srgbClr val="3B9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8775290" y="6710460"/>
            <a:ext cx="3223260" cy="3243580"/>
            <a:chOff x="8775290" y="6710460"/>
            <a:chExt cx="3223260" cy="3243580"/>
          </a:xfrm>
        </p:grpSpPr>
        <p:sp>
          <p:nvSpPr>
            <p:cNvPr id="14" name="object 14"/>
            <p:cNvSpPr/>
            <p:nvPr/>
          </p:nvSpPr>
          <p:spPr>
            <a:xfrm>
              <a:off x="8775290" y="6728624"/>
              <a:ext cx="3223260" cy="3225800"/>
            </a:xfrm>
            <a:custGeom>
              <a:avLst/>
              <a:gdLst/>
              <a:ahLst/>
              <a:cxnLst/>
              <a:rect l="l" t="t" r="r" b="b"/>
              <a:pathLst>
                <a:path w="3223259" h="3225800">
                  <a:moveTo>
                    <a:pt x="1611354" y="0"/>
                  </a:moveTo>
                  <a:lnTo>
                    <a:pt x="1611354" y="1614039"/>
                  </a:lnTo>
                  <a:lnTo>
                    <a:pt x="764116" y="241300"/>
                  </a:lnTo>
                  <a:lnTo>
                    <a:pt x="675645" y="300285"/>
                  </a:lnTo>
                  <a:lnTo>
                    <a:pt x="595208" y="361952"/>
                  </a:lnTo>
                  <a:lnTo>
                    <a:pt x="517459" y="428978"/>
                  </a:lnTo>
                  <a:lnTo>
                    <a:pt x="442385" y="501371"/>
                  </a:lnTo>
                  <a:lnTo>
                    <a:pt x="375358" y="576444"/>
                  </a:lnTo>
                  <a:lnTo>
                    <a:pt x="313693" y="656879"/>
                  </a:lnTo>
                  <a:lnTo>
                    <a:pt x="254707" y="739993"/>
                  </a:lnTo>
                  <a:lnTo>
                    <a:pt x="203765" y="828464"/>
                  </a:lnTo>
                  <a:lnTo>
                    <a:pt x="155506" y="916945"/>
                  </a:lnTo>
                  <a:lnTo>
                    <a:pt x="115285" y="1010787"/>
                  </a:lnTo>
                  <a:lnTo>
                    <a:pt x="80435" y="1107302"/>
                  </a:lnTo>
                  <a:lnTo>
                    <a:pt x="50943" y="1203824"/>
                  </a:lnTo>
                  <a:lnTo>
                    <a:pt x="29492" y="1303025"/>
                  </a:lnTo>
                  <a:lnTo>
                    <a:pt x="13406" y="1404910"/>
                  </a:lnTo>
                  <a:lnTo>
                    <a:pt x="2677" y="1509473"/>
                  </a:lnTo>
                  <a:lnTo>
                    <a:pt x="0" y="1614039"/>
                  </a:lnTo>
                  <a:lnTo>
                    <a:pt x="0" y="1697152"/>
                  </a:lnTo>
                  <a:lnTo>
                    <a:pt x="8043" y="1777582"/>
                  </a:lnTo>
                  <a:lnTo>
                    <a:pt x="18765" y="1858018"/>
                  </a:lnTo>
                  <a:lnTo>
                    <a:pt x="32172" y="1938453"/>
                  </a:lnTo>
                  <a:lnTo>
                    <a:pt x="50943" y="2016204"/>
                  </a:lnTo>
                  <a:lnTo>
                    <a:pt x="72392" y="2091275"/>
                  </a:lnTo>
                  <a:lnTo>
                    <a:pt x="96521" y="2166346"/>
                  </a:lnTo>
                  <a:lnTo>
                    <a:pt x="126014" y="2241419"/>
                  </a:lnTo>
                  <a:lnTo>
                    <a:pt x="158185" y="2311127"/>
                  </a:lnTo>
                  <a:lnTo>
                    <a:pt x="193043" y="2380838"/>
                  </a:lnTo>
                  <a:lnTo>
                    <a:pt x="273471" y="2514890"/>
                  </a:lnTo>
                  <a:lnTo>
                    <a:pt x="319051" y="2576561"/>
                  </a:lnTo>
                  <a:lnTo>
                    <a:pt x="367314" y="2638227"/>
                  </a:lnTo>
                  <a:lnTo>
                    <a:pt x="418258" y="2697212"/>
                  </a:lnTo>
                  <a:lnTo>
                    <a:pt x="471878" y="2753513"/>
                  </a:lnTo>
                  <a:lnTo>
                    <a:pt x="528179" y="2807135"/>
                  </a:lnTo>
                  <a:lnTo>
                    <a:pt x="584485" y="2855398"/>
                  </a:lnTo>
                  <a:lnTo>
                    <a:pt x="646152" y="2903655"/>
                  </a:lnTo>
                  <a:lnTo>
                    <a:pt x="710494" y="2949235"/>
                  </a:lnTo>
                  <a:lnTo>
                    <a:pt x="774844" y="2992135"/>
                  </a:lnTo>
                  <a:lnTo>
                    <a:pt x="841872" y="3029669"/>
                  </a:lnTo>
                  <a:lnTo>
                    <a:pt x="911580" y="3064521"/>
                  </a:lnTo>
                  <a:lnTo>
                    <a:pt x="983972" y="3096699"/>
                  </a:lnTo>
                  <a:lnTo>
                    <a:pt x="1056360" y="3126191"/>
                  </a:lnTo>
                  <a:lnTo>
                    <a:pt x="1131431" y="3152999"/>
                  </a:lnTo>
                  <a:lnTo>
                    <a:pt x="1209187" y="3174448"/>
                  </a:lnTo>
                  <a:lnTo>
                    <a:pt x="1364688" y="3206621"/>
                  </a:lnTo>
                  <a:lnTo>
                    <a:pt x="1445124" y="3217348"/>
                  </a:lnTo>
                  <a:lnTo>
                    <a:pt x="1528239" y="3222707"/>
                  </a:lnTo>
                  <a:lnTo>
                    <a:pt x="1611354" y="3225392"/>
                  </a:lnTo>
                  <a:lnTo>
                    <a:pt x="1694467" y="3222707"/>
                  </a:lnTo>
                  <a:lnTo>
                    <a:pt x="1774903" y="3217348"/>
                  </a:lnTo>
                  <a:lnTo>
                    <a:pt x="1855333" y="3206621"/>
                  </a:lnTo>
                  <a:lnTo>
                    <a:pt x="1935767" y="3190536"/>
                  </a:lnTo>
                  <a:lnTo>
                    <a:pt x="2013519" y="3174448"/>
                  </a:lnTo>
                  <a:lnTo>
                    <a:pt x="2088589" y="3152999"/>
                  </a:lnTo>
                  <a:lnTo>
                    <a:pt x="2163663" y="3126191"/>
                  </a:lnTo>
                  <a:lnTo>
                    <a:pt x="2238734" y="3096699"/>
                  </a:lnTo>
                  <a:lnTo>
                    <a:pt x="2308448" y="3064521"/>
                  </a:lnTo>
                  <a:lnTo>
                    <a:pt x="2378156" y="3029669"/>
                  </a:lnTo>
                  <a:lnTo>
                    <a:pt x="2445183" y="2992135"/>
                  </a:lnTo>
                  <a:lnTo>
                    <a:pt x="2512212" y="2949235"/>
                  </a:lnTo>
                  <a:lnTo>
                    <a:pt x="2573876" y="2903655"/>
                  </a:lnTo>
                  <a:lnTo>
                    <a:pt x="2635542" y="2855398"/>
                  </a:lnTo>
                  <a:lnTo>
                    <a:pt x="2694527" y="2807135"/>
                  </a:lnTo>
                  <a:lnTo>
                    <a:pt x="2750828" y="2753513"/>
                  </a:lnTo>
                  <a:lnTo>
                    <a:pt x="2804450" y="2697212"/>
                  </a:lnTo>
                  <a:lnTo>
                    <a:pt x="2855392" y="2638227"/>
                  </a:lnTo>
                  <a:lnTo>
                    <a:pt x="2946550" y="2514890"/>
                  </a:lnTo>
                  <a:lnTo>
                    <a:pt x="2989450" y="2447861"/>
                  </a:lnTo>
                  <a:lnTo>
                    <a:pt x="3026985" y="2380838"/>
                  </a:lnTo>
                  <a:lnTo>
                    <a:pt x="3064521" y="2311127"/>
                  </a:lnTo>
                  <a:lnTo>
                    <a:pt x="3096692" y="2241419"/>
                  </a:lnTo>
                  <a:lnTo>
                    <a:pt x="3150314" y="2091275"/>
                  </a:lnTo>
                  <a:lnTo>
                    <a:pt x="3171762" y="2016204"/>
                  </a:lnTo>
                  <a:lnTo>
                    <a:pt x="3190536" y="1938453"/>
                  </a:lnTo>
                  <a:lnTo>
                    <a:pt x="3203936" y="1858018"/>
                  </a:lnTo>
                  <a:lnTo>
                    <a:pt x="3214663" y="1777582"/>
                  </a:lnTo>
                  <a:lnTo>
                    <a:pt x="3220029" y="1697152"/>
                  </a:lnTo>
                  <a:lnTo>
                    <a:pt x="3222706" y="1614039"/>
                  </a:lnTo>
                  <a:lnTo>
                    <a:pt x="3220029" y="1530924"/>
                  </a:lnTo>
                  <a:lnTo>
                    <a:pt x="3214663" y="1447810"/>
                  </a:lnTo>
                  <a:lnTo>
                    <a:pt x="3203936" y="1367373"/>
                  </a:lnTo>
                  <a:lnTo>
                    <a:pt x="3190536" y="1286939"/>
                  </a:lnTo>
                  <a:lnTo>
                    <a:pt x="3171762" y="1209188"/>
                  </a:lnTo>
                  <a:lnTo>
                    <a:pt x="3150314" y="1134117"/>
                  </a:lnTo>
                  <a:lnTo>
                    <a:pt x="3123507" y="1059046"/>
                  </a:lnTo>
                  <a:lnTo>
                    <a:pt x="3096692" y="986651"/>
                  </a:lnTo>
                  <a:lnTo>
                    <a:pt x="3064521" y="914265"/>
                  </a:lnTo>
                  <a:lnTo>
                    <a:pt x="3026985" y="844557"/>
                  </a:lnTo>
                  <a:lnTo>
                    <a:pt x="2989450" y="777530"/>
                  </a:lnTo>
                  <a:lnTo>
                    <a:pt x="2946550" y="710501"/>
                  </a:lnTo>
                  <a:lnTo>
                    <a:pt x="2855392" y="587164"/>
                  </a:lnTo>
                  <a:lnTo>
                    <a:pt x="2804450" y="528185"/>
                  </a:lnTo>
                  <a:lnTo>
                    <a:pt x="2750828" y="474557"/>
                  </a:lnTo>
                  <a:lnTo>
                    <a:pt x="2694527" y="420937"/>
                  </a:lnTo>
                  <a:lnTo>
                    <a:pt x="2635542" y="370000"/>
                  </a:lnTo>
                  <a:lnTo>
                    <a:pt x="2573876" y="321737"/>
                  </a:lnTo>
                  <a:lnTo>
                    <a:pt x="2512212" y="276156"/>
                  </a:lnTo>
                  <a:lnTo>
                    <a:pt x="2445183" y="233256"/>
                  </a:lnTo>
                  <a:lnTo>
                    <a:pt x="2378156" y="195722"/>
                  </a:lnTo>
                  <a:lnTo>
                    <a:pt x="2308448" y="160871"/>
                  </a:lnTo>
                  <a:lnTo>
                    <a:pt x="2238734" y="128692"/>
                  </a:lnTo>
                  <a:lnTo>
                    <a:pt x="2163663" y="99206"/>
                  </a:lnTo>
                  <a:lnTo>
                    <a:pt x="2091275" y="72392"/>
                  </a:lnTo>
                  <a:lnTo>
                    <a:pt x="2013519" y="50943"/>
                  </a:lnTo>
                  <a:lnTo>
                    <a:pt x="1935767" y="34856"/>
                  </a:lnTo>
                  <a:lnTo>
                    <a:pt x="1855333" y="18770"/>
                  </a:lnTo>
                  <a:lnTo>
                    <a:pt x="1694467" y="2684"/>
                  </a:lnTo>
                  <a:lnTo>
                    <a:pt x="1611354" y="0"/>
                  </a:lnTo>
                  <a:close/>
                </a:path>
              </a:pathLst>
            </a:custGeom>
            <a:solidFill>
              <a:srgbClr val="57C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50049" y="6733353"/>
              <a:ext cx="847725" cy="1614170"/>
            </a:xfrm>
            <a:custGeom>
              <a:avLst/>
              <a:gdLst/>
              <a:ahLst/>
              <a:cxnLst/>
              <a:rect l="l" t="t" r="r" b="b"/>
              <a:pathLst>
                <a:path w="847725" h="1614170">
                  <a:moveTo>
                    <a:pt x="847238" y="0"/>
                  </a:moveTo>
                  <a:lnTo>
                    <a:pt x="734630" y="5363"/>
                  </a:lnTo>
                  <a:lnTo>
                    <a:pt x="624701" y="16092"/>
                  </a:lnTo>
                  <a:lnTo>
                    <a:pt x="514778" y="34856"/>
                  </a:lnTo>
                  <a:lnTo>
                    <a:pt x="404849" y="61670"/>
                  </a:lnTo>
                  <a:lnTo>
                    <a:pt x="300285" y="96521"/>
                  </a:lnTo>
                  <a:lnTo>
                    <a:pt x="195722" y="136743"/>
                  </a:lnTo>
                  <a:lnTo>
                    <a:pt x="96521" y="187678"/>
                  </a:lnTo>
                  <a:lnTo>
                    <a:pt x="0" y="241300"/>
                  </a:lnTo>
                  <a:lnTo>
                    <a:pt x="847238" y="1614039"/>
                  </a:lnTo>
                  <a:lnTo>
                    <a:pt x="847238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38951" y="6727886"/>
              <a:ext cx="847725" cy="1614170"/>
            </a:xfrm>
            <a:custGeom>
              <a:avLst/>
              <a:gdLst/>
              <a:ahLst/>
              <a:cxnLst/>
              <a:rect l="l" t="t" r="r" b="b"/>
              <a:pathLst>
                <a:path w="847725" h="1614170">
                  <a:moveTo>
                    <a:pt x="0" y="241299"/>
                  </a:moveTo>
                  <a:lnTo>
                    <a:pt x="96521" y="187677"/>
                  </a:lnTo>
                  <a:lnTo>
                    <a:pt x="195722" y="136747"/>
                  </a:lnTo>
                  <a:lnTo>
                    <a:pt x="300287" y="96526"/>
                  </a:lnTo>
                  <a:lnTo>
                    <a:pt x="404849" y="61669"/>
                  </a:lnTo>
                  <a:lnTo>
                    <a:pt x="514778" y="34861"/>
                  </a:lnTo>
                  <a:lnTo>
                    <a:pt x="624700" y="16090"/>
                  </a:lnTo>
                  <a:lnTo>
                    <a:pt x="734629" y="5368"/>
                  </a:lnTo>
                  <a:lnTo>
                    <a:pt x="847237" y="0"/>
                  </a:lnTo>
                  <a:lnTo>
                    <a:pt x="847237" y="1614043"/>
                  </a:lnTo>
                  <a:lnTo>
                    <a:pt x="0" y="241299"/>
                  </a:lnTo>
                  <a:close/>
                </a:path>
              </a:pathLst>
            </a:custGeom>
            <a:ln w="34850">
              <a:solidFill>
                <a:srgbClr val="107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2228435" y="9207189"/>
            <a:ext cx="216535" cy="216535"/>
            <a:chOff x="12228435" y="9207189"/>
            <a:chExt cx="216535" cy="216535"/>
          </a:xfrm>
        </p:grpSpPr>
        <p:sp>
          <p:nvSpPr>
            <p:cNvPr id="18" name="object 18"/>
            <p:cNvSpPr/>
            <p:nvPr/>
          </p:nvSpPr>
          <p:spPr>
            <a:xfrm>
              <a:off x="12249083" y="9227837"/>
              <a:ext cx="175260" cy="175260"/>
            </a:xfrm>
            <a:custGeom>
              <a:avLst/>
              <a:gdLst/>
              <a:ahLst/>
              <a:cxnLst/>
              <a:rect l="l" t="t" r="r" b="b"/>
              <a:pathLst>
                <a:path w="175259" h="175259">
                  <a:moveTo>
                    <a:pt x="174724" y="0"/>
                  </a:moveTo>
                  <a:lnTo>
                    <a:pt x="0" y="0"/>
                  </a:lnTo>
                  <a:lnTo>
                    <a:pt x="0" y="174724"/>
                  </a:lnTo>
                  <a:lnTo>
                    <a:pt x="174724" y="174724"/>
                  </a:lnTo>
                  <a:lnTo>
                    <a:pt x="174724" y="0"/>
                  </a:lnTo>
                  <a:close/>
                </a:path>
              </a:pathLst>
            </a:custGeom>
            <a:solidFill>
              <a:srgbClr val="57C5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249083" y="9227837"/>
              <a:ext cx="175260" cy="175260"/>
            </a:xfrm>
            <a:custGeom>
              <a:avLst/>
              <a:gdLst/>
              <a:ahLst/>
              <a:cxnLst/>
              <a:rect l="l" t="t" r="r" b="b"/>
              <a:pathLst>
                <a:path w="175259" h="175259">
                  <a:moveTo>
                    <a:pt x="0" y="0"/>
                  </a:moveTo>
                  <a:lnTo>
                    <a:pt x="174724" y="0"/>
                  </a:lnTo>
                  <a:lnTo>
                    <a:pt x="174724" y="174724"/>
                  </a:lnTo>
                  <a:lnTo>
                    <a:pt x="0" y="174724"/>
                  </a:lnTo>
                  <a:lnTo>
                    <a:pt x="0" y="0"/>
                  </a:lnTo>
                  <a:close/>
                </a:path>
              </a:pathLst>
            </a:custGeom>
            <a:ln w="41294">
              <a:solidFill>
                <a:srgbClr val="57C5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541930" y="8943312"/>
            <a:ext cx="6718934" cy="1082040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3750" baseline="2222" dirty="0">
                <a:solidFill>
                  <a:srgbClr val="00597A"/>
                </a:solidFill>
                <a:latin typeface="Tahoma"/>
                <a:cs typeface="Tahoma"/>
              </a:rPr>
              <a:t>Федеральный</a:t>
            </a:r>
            <a:r>
              <a:rPr sz="3750" spc="-15" baseline="2222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3750" baseline="2222" dirty="0">
                <a:solidFill>
                  <a:srgbClr val="00597A"/>
                </a:solidFill>
                <a:latin typeface="Tahoma"/>
                <a:cs typeface="Tahoma"/>
              </a:rPr>
              <a:t>бюджет</a:t>
            </a:r>
            <a:r>
              <a:rPr sz="3750" spc="-15" baseline="2222" dirty="0">
                <a:solidFill>
                  <a:srgbClr val="00597A"/>
                </a:solidFill>
                <a:latin typeface="Tahoma"/>
                <a:cs typeface="Tahoma"/>
              </a:rPr>
              <a:t> -</a:t>
            </a:r>
            <a:r>
              <a:rPr sz="2500" b="1" spc="-10" dirty="0">
                <a:solidFill>
                  <a:srgbClr val="00597A"/>
                </a:solidFill>
                <a:latin typeface="Tahoma"/>
                <a:cs typeface="Tahoma"/>
              </a:rPr>
              <a:t>744,23 </a:t>
            </a:r>
            <a:r>
              <a:rPr sz="2500" b="1" dirty="0">
                <a:solidFill>
                  <a:srgbClr val="00597A"/>
                </a:solidFill>
                <a:latin typeface="Tahoma"/>
                <a:cs typeface="Tahoma"/>
              </a:rPr>
              <a:t>млн.</a:t>
            </a:r>
            <a:r>
              <a:rPr sz="2500" b="1" spc="-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500" b="1" dirty="0">
                <a:solidFill>
                  <a:srgbClr val="00597A"/>
                </a:solidFill>
                <a:latin typeface="Tahoma"/>
                <a:cs typeface="Tahoma"/>
              </a:rPr>
              <a:t>рублей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500" dirty="0">
                <a:solidFill>
                  <a:srgbClr val="00597A"/>
                </a:solidFill>
                <a:latin typeface="Tahoma"/>
                <a:cs typeface="Tahoma"/>
              </a:rPr>
              <a:t>Областной бюджет </a:t>
            </a:r>
            <a:r>
              <a:rPr sz="2500" spc="-5" dirty="0">
                <a:solidFill>
                  <a:srgbClr val="00597A"/>
                </a:solidFill>
                <a:latin typeface="Tahoma"/>
                <a:cs typeface="Tahoma"/>
              </a:rPr>
              <a:t>-</a:t>
            </a:r>
            <a:r>
              <a:rPr sz="2500" spc="-370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500" b="1" dirty="0">
                <a:solidFill>
                  <a:srgbClr val="00597A"/>
                </a:solidFill>
                <a:latin typeface="Tahoma"/>
                <a:cs typeface="Tahoma"/>
              </a:rPr>
              <a:t>31,01 млн. рублей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228435" y="9750436"/>
            <a:ext cx="216535" cy="213360"/>
            <a:chOff x="12228435" y="9750436"/>
            <a:chExt cx="216535" cy="213360"/>
          </a:xfrm>
        </p:grpSpPr>
        <p:sp>
          <p:nvSpPr>
            <p:cNvPr id="22" name="object 22"/>
            <p:cNvSpPr/>
            <p:nvPr/>
          </p:nvSpPr>
          <p:spPr>
            <a:xfrm>
              <a:off x="12249083" y="9771083"/>
              <a:ext cx="175260" cy="172085"/>
            </a:xfrm>
            <a:custGeom>
              <a:avLst/>
              <a:gdLst/>
              <a:ahLst/>
              <a:cxnLst/>
              <a:rect l="l" t="t" r="r" b="b"/>
              <a:pathLst>
                <a:path w="175259" h="172084">
                  <a:moveTo>
                    <a:pt x="174724" y="0"/>
                  </a:moveTo>
                  <a:lnTo>
                    <a:pt x="0" y="0"/>
                  </a:lnTo>
                  <a:lnTo>
                    <a:pt x="0" y="171550"/>
                  </a:lnTo>
                  <a:lnTo>
                    <a:pt x="174724" y="171550"/>
                  </a:lnTo>
                  <a:lnTo>
                    <a:pt x="174724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249083" y="9771083"/>
              <a:ext cx="175260" cy="172085"/>
            </a:xfrm>
            <a:custGeom>
              <a:avLst/>
              <a:gdLst/>
              <a:ahLst/>
              <a:cxnLst/>
              <a:rect l="l" t="t" r="r" b="b"/>
              <a:pathLst>
                <a:path w="175259" h="172084">
                  <a:moveTo>
                    <a:pt x="0" y="0"/>
                  </a:moveTo>
                  <a:lnTo>
                    <a:pt x="174724" y="0"/>
                  </a:lnTo>
                  <a:lnTo>
                    <a:pt x="174724" y="171550"/>
                  </a:lnTo>
                  <a:lnTo>
                    <a:pt x="0" y="171550"/>
                  </a:lnTo>
                  <a:lnTo>
                    <a:pt x="0" y="0"/>
                  </a:lnTo>
                  <a:close/>
                </a:path>
              </a:pathLst>
            </a:custGeom>
            <a:ln w="41294">
              <a:solidFill>
                <a:srgbClr val="1073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767593" y="9029843"/>
            <a:ext cx="1360170" cy="6242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250" b="1" spc="10" dirty="0">
                <a:solidFill>
                  <a:srgbClr val="FFFFFF"/>
                </a:solidFill>
                <a:latin typeface="Tahoma"/>
                <a:cs typeface="Tahoma"/>
              </a:rPr>
              <a:t>744,23</a:t>
            </a:r>
            <a:endParaRPr sz="22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650" b="1" spc="-5" dirty="0">
                <a:solidFill>
                  <a:srgbClr val="FFFFFF"/>
                </a:solidFill>
                <a:latin typeface="Tahoma"/>
                <a:cs typeface="Tahoma"/>
              </a:rPr>
              <a:t>млн.</a:t>
            </a:r>
            <a:r>
              <a:rPr sz="165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50" b="1" spc="-5" dirty="0">
                <a:solidFill>
                  <a:srgbClr val="FFFFFF"/>
                </a:solidFill>
                <a:latin typeface="Tahoma"/>
                <a:cs typeface="Tahoma"/>
              </a:rPr>
              <a:t>рублей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3973" y="5434303"/>
            <a:ext cx="14185900" cy="331660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На реализацию мероприятий</a:t>
            </a:r>
            <a:r>
              <a:rPr sz="2950" spc="20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по </a:t>
            </a:r>
            <a:r>
              <a:rPr sz="2950" spc="10" dirty="0">
                <a:solidFill>
                  <a:srgbClr val="00597A"/>
                </a:solidFill>
                <a:latin typeface="Tahoma"/>
                <a:cs typeface="Tahoma"/>
              </a:rPr>
              <a:t>благоустройству</a:t>
            </a:r>
            <a:r>
              <a:rPr sz="2950" spc="20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муниципальным образованиям </a:t>
            </a:r>
            <a:r>
              <a:rPr sz="2950" spc="-90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Новосибирской</a:t>
            </a:r>
            <a:r>
              <a:rPr sz="2950" spc="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области</a:t>
            </a:r>
            <a:r>
              <a:rPr sz="2950" spc="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запланировано</a:t>
            </a:r>
            <a:r>
              <a:rPr sz="2950" spc="10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предоставление</a:t>
            </a:r>
            <a:r>
              <a:rPr sz="2950" spc="5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00597A"/>
                </a:solidFill>
                <a:latin typeface="Tahoma"/>
                <a:cs typeface="Tahoma"/>
              </a:rPr>
              <a:t>субсидии:</a:t>
            </a:r>
            <a:endParaRPr sz="2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00">
              <a:latin typeface="Tahoma"/>
              <a:cs typeface="Tahoma"/>
            </a:endParaRPr>
          </a:p>
          <a:p>
            <a:pPr marL="4127500" algn="ctr">
              <a:lnSpc>
                <a:spcPct val="100000"/>
              </a:lnSpc>
            </a:pP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31,01</a:t>
            </a:r>
            <a:endParaRPr sz="2200">
              <a:latin typeface="Tahoma"/>
              <a:cs typeface="Tahoma"/>
            </a:endParaRPr>
          </a:p>
          <a:p>
            <a:pPr marL="4126865" algn="ctr">
              <a:lnSpc>
                <a:spcPct val="100000"/>
              </a:lnSpc>
              <a:spcBef>
                <a:spcPts val="60"/>
              </a:spcBef>
            </a:pPr>
            <a:r>
              <a:rPr sz="1450" b="1" spc="20" dirty="0">
                <a:solidFill>
                  <a:srgbClr val="FFFFFF"/>
                </a:solidFill>
                <a:latin typeface="Tahoma"/>
                <a:cs typeface="Tahoma"/>
              </a:rPr>
              <a:t>млн.</a:t>
            </a:r>
            <a:r>
              <a:rPr sz="145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50" b="1" spc="20" dirty="0">
                <a:solidFill>
                  <a:srgbClr val="FFFFFF"/>
                </a:solidFill>
                <a:latin typeface="Tahoma"/>
                <a:cs typeface="Tahoma"/>
              </a:rPr>
              <a:t>рублей</a:t>
            </a:r>
            <a:endParaRPr sz="14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ahoma"/>
              <a:cs typeface="Tahoma"/>
            </a:endParaRPr>
          </a:p>
          <a:p>
            <a:pPr marL="3308985">
              <a:lnSpc>
                <a:spcPct val="100000"/>
              </a:lnSpc>
            </a:pPr>
            <a:r>
              <a:rPr sz="3850" b="1" spc="-5" dirty="0">
                <a:solidFill>
                  <a:srgbClr val="00597A"/>
                </a:solidFill>
                <a:latin typeface="Tahoma"/>
                <a:cs typeface="Tahoma"/>
              </a:rPr>
              <a:t>775,24</a:t>
            </a:r>
            <a:endParaRPr sz="3850">
              <a:latin typeface="Tahoma"/>
              <a:cs typeface="Tahoma"/>
            </a:endParaRPr>
          </a:p>
          <a:p>
            <a:pPr marL="3336290">
              <a:lnSpc>
                <a:spcPct val="100000"/>
              </a:lnSpc>
              <a:spcBef>
                <a:spcPts val="55"/>
              </a:spcBef>
            </a:pPr>
            <a:r>
              <a:rPr sz="2300" spc="10" dirty="0">
                <a:solidFill>
                  <a:srgbClr val="00597A"/>
                </a:solidFill>
                <a:latin typeface="Tahoma"/>
                <a:cs typeface="Tahoma"/>
              </a:rPr>
              <a:t>млн.</a:t>
            </a:r>
            <a:r>
              <a:rPr sz="2300" spc="-90" dirty="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sz="2300" spc="10" dirty="0">
                <a:solidFill>
                  <a:srgbClr val="00597A"/>
                </a:solidFill>
                <a:latin typeface="Tahoma"/>
                <a:cs typeface="Tahoma"/>
              </a:rPr>
              <a:t>рублей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27" name="object 27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6608" y="3726068"/>
            <a:ext cx="5741035" cy="6831965"/>
            <a:chOff x="14026608" y="3726068"/>
            <a:chExt cx="5741035" cy="6831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6608" y="3726068"/>
              <a:ext cx="5740931" cy="68315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3088" y="7249321"/>
              <a:ext cx="3252343" cy="12314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779016" y="8686107"/>
              <a:ext cx="2887345" cy="1096010"/>
            </a:xfrm>
            <a:custGeom>
              <a:avLst/>
              <a:gdLst/>
              <a:ahLst/>
              <a:cxnLst/>
              <a:rect l="l" t="t" r="r" b="b"/>
              <a:pathLst>
                <a:path w="2887344" h="1096009">
                  <a:moveTo>
                    <a:pt x="2887107" y="0"/>
                  </a:moveTo>
                  <a:lnTo>
                    <a:pt x="0" y="0"/>
                  </a:lnTo>
                  <a:lnTo>
                    <a:pt x="0" y="1095740"/>
                  </a:lnTo>
                  <a:lnTo>
                    <a:pt x="2887107" y="1095740"/>
                  </a:lnTo>
                  <a:lnTo>
                    <a:pt x="2887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46972" y="8721722"/>
              <a:ext cx="1172577" cy="11495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48567" y="8720773"/>
              <a:ext cx="1172106" cy="11499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48270" y="8720771"/>
              <a:ext cx="1538383" cy="11537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567139" y="6052682"/>
              <a:ext cx="1778635" cy="894715"/>
            </a:xfrm>
            <a:custGeom>
              <a:avLst/>
              <a:gdLst/>
              <a:ahLst/>
              <a:cxnLst/>
              <a:rect l="l" t="t" r="r" b="b"/>
              <a:pathLst>
                <a:path w="1778634" h="894715">
                  <a:moveTo>
                    <a:pt x="1778288" y="0"/>
                  </a:moveTo>
                  <a:lnTo>
                    <a:pt x="0" y="0"/>
                  </a:lnTo>
                  <a:lnTo>
                    <a:pt x="0" y="894375"/>
                  </a:lnTo>
                  <a:lnTo>
                    <a:pt x="1778288" y="894375"/>
                  </a:lnTo>
                  <a:lnTo>
                    <a:pt x="177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585898" y="5950347"/>
            <a:ext cx="2588895" cy="1035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Проектом предусмотрено: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Установка</a:t>
            </a:r>
            <a:r>
              <a:rPr sz="800" spc="-2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малых</a:t>
            </a:r>
            <a:r>
              <a:rPr sz="800" spc="-2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818281"/>
                </a:solidFill>
                <a:latin typeface="Tahoma"/>
                <a:cs typeface="Tahoma"/>
              </a:rPr>
              <a:t>форм</a:t>
            </a:r>
            <a:r>
              <a:rPr sz="800" spc="-15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(урн,</a:t>
            </a:r>
            <a:r>
              <a:rPr sz="800" spc="-2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скамеек)</a:t>
            </a:r>
            <a:endParaRPr sz="800">
              <a:latin typeface="Tahoma"/>
              <a:cs typeface="Tahoma"/>
            </a:endParaRPr>
          </a:p>
          <a:p>
            <a:pPr marL="12700" marR="116839">
              <a:lnSpc>
                <a:spcPct val="103499"/>
              </a:lnSpc>
              <a:buAutoNum type="arabicPeriod"/>
              <a:tabLst>
                <a:tab pos="129539" algn="l"/>
              </a:tabLst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Установка </a:t>
            </a:r>
            <a:r>
              <a:rPr sz="800" spc="-10" dirty="0">
                <a:solidFill>
                  <a:srgbClr val="818281"/>
                </a:solidFill>
                <a:latin typeface="Tahoma"/>
                <a:cs typeface="Tahoma"/>
              </a:rPr>
              <a:t>МАФ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(Информационные стенды, </a:t>
            </a:r>
            <a:r>
              <a:rPr sz="80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бетонные</a:t>
            </a:r>
            <a:r>
              <a:rPr sz="800" spc="-3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парковочные</a:t>
            </a:r>
            <a:r>
              <a:rPr sz="800" spc="-25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полусферы,</a:t>
            </a:r>
            <a:r>
              <a:rPr sz="800" spc="-25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дорожный</a:t>
            </a:r>
            <a:r>
              <a:rPr sz="800" spc="-3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знак)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Оборудование</a:t>
            </a:r>
            <a:r>
              <a:rPr sz="800" spc="-4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пешеходных</a:t>
            </a:r>
            <a:r>
              <a:rPr sz="800" spc="-35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дорожек</a:t>
            </a:r>
            <a:endParaRPr sz="800">
              <a:latin typeface="Tahoma"/>
              <a:cs typeface="Tahoma"/>
            </a:endParaRPr>
          </a:p>
          <a:p>
            <a:pPr marL="128270" indent="-116205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8905" algn="l"/>
              </a:tabLst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Устройство</a:t>
            </a:r>
            <a:r>
              <a:rPr sz="800" spc="-35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проездов,</a:t>
            </a:r>
            <a:r>
              <a:rPr sz="800" spc="-3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парковки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Устройство</a:t>
            </a:r>
            <a:r>
              <a:rPr sz="800" spc="185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освещения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Озеленение</a:t>
            </a:r>
            <a:r>
              <a:rPr sz="800" spc="-3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(восстановление</a:t>
            </a:r>
            <a:r>
              <a:rPr sz="800" spc="-3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разрушенных</a:t>
            </a:r>
            <a:r>
              <a:rPr sz="800" spc="-30" dirty="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sz="800" spc="-5" dirty="0">
                <a:solidFill>
                  <a:srgbClr val="818281"/>
                </a:solidFill>
                <a:latin typeface="Tahoma"/>
                <a:cs typeface="Tahoma"/>
              </a:rPr>
              <a:t>газонов)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87070" y="1082185"/>
            <a:ext cx="10191115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spc="5" dirty="0">
                <a:solidFill>
                  <a:srgbClr val="F27E00"/>
                </a:solidFill>
              </a:rPr>
              <a:t>Отдел</a:t>
            </a:r>
            <a:r>
              <a:rPr sz="3000" spc="-15" dirty="0">
                <a:solidFill>
                  <a:srgbClr val="F27E00"/>
                </a:solidFill>
              </a:rPr>
              <a:t> </a:t>
            </a:r>
            <a:r>
              <a:rPr sz="3000" spc="5" dirty="0">
                <a:solidFill>
                  <a:srgbClr val="F27E00"/>
                </a:solidFill>
              </a:rPr>
              <a:t>сопровождения</a:t>
            </a:r>
            <a:r>
              <a:rPr sz="3000" spc="-10" dirty="0">
                <a:solidFill>
                  <a:srgbClr val="F27E00"/>
                </a:solidFill>
              </a:rPr>
              <a:t> </a:t>
            </a:r>
            <a:r>
              <a:rPr sz="3000" spc="5" dirty="0">
                <a:solidFill>
                  <a:srgbClr val="F27E00"/>
                </a:solidFill>
              </a:rPr>
              <a:t>государственных</a:t>
            </a:r>
            <a:r>
              <a:rPr sz="3000" spc="-15" dirty="0">
                <a:solidFill>
                  <a:srgbClr val="F27E00"/>
                </a:solidFill>
              </a:rPr>
              <a:t> </a:t>
            </a:r>
            <a:r>
              <a:rPr sz="3000" spc="5" dirty="0">
                <a:solidFill>
                  <a:srgbClr val="F27E00"/>
                </a:solidFill>
              </a:rPr>
              <a:t>программ</a:t>
            </a:r>
            <a:endParaRPr sz="3000"/>
          </a:p>
        </p:txBody>
      </p:sp>
      <p:sp>
        <p:nvSpPr>
          <p:cNvPr id="12" name="object 12"/>
          <p:cNvSpPr txBox="1"/>
          <p:nvPr/>
        </p:nvSpPr>
        <p:spPr>
          <a:xfrm>
            <a:off x="973269" y="1652316"/>
            <a:ext cx="9646285" cy="366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В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2020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году</a:t>
            </a:r>
            <a:r>
              <a:rPr sz="2200" b="1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00577F"/>
                </a:solidFill>
                <a:latin typeface="Tahoma"/>
                <a:cs typeface="Tahoma"/>
              </a:rPr>
              <a:t>создана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интерактивная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карта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объектов</a:t>
            </a:r>
            <a:r>
              <a:rPr sz="2200" b="1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КГС</a:t>
            </a:r>
            <a:r>
              <a:rPr sz="2200" b="1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00577F"/>
                </a:solidFill>
                <a:latin typeface="Tahoma"/>
                <a:cs typeface="Tahoma"/>
              </a:rPr>
              <a:t>области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14" name="object 1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86747" y="2215613"/>
            <a:ext cx="13934440" cy="7769859"/>
            <a:chOff x="786747" y="2215613"/>
            <a:chExt cx="13934440" cy="7769859"/>
          </a:xfrm>
        </p:grpSpPr>
        <p:sp>
          <p:nvSpPr>
            <p:cNvPr id="19" name="object 19"/>
            <p:cNvSpPr/>
            <p:nvPr/>
          </p:nvSpPr>
          <p:spPr>
            <a:xfrm>
              <a:off x="786747" y="2215613"/>
              <a:ext cx="13934440" cy="7769859"/>
            </a:xfrm>
            <a:custGeom>
              <a:avLst/>
              <a:gdLst/>
              <a:ahLst/>
              <a:cxnLst/>
              <a:rect l="l" t="t" r="r" b="b"/>
              <a:pathLst>
                <a:path w="13934440" h="7769859">
                  <a:moveTo>
                    <a:pt x="13907800" y="0"/>
                  </a:moveTo>
                  <a:lnTo>
                    <a:pt x="0" y="0"/>
                  </a:lnTo>
                  <a:lnTo>
                    <a:pt x="26579" y="7769260"/>
                  </a:lnTo>
                  <a:lnTo>
                    <a:pt x="13934379" y="7769260"/>
                  </a:lnTo>
                  <a:lnTo>
                    <a:pt x="13907800" y="0"/>
                  </a:lnTo>
                  <a:close/>
                </a:path>
              </a:pathLst>
            </a:custGeom>
            <a:solidFill>
              <a:srgbClr val="151616">
                <a:alpha val="372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2301" y="2435496"/>
              <a:ext cx="13478197" cy="71601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2993" y="2850492"/>
            <a:ext cx="9465459" cy="6864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578" y="1117106"/>
            <a:ext cx="10433685" cy="9112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465"/>
              </a:lnSpc>
              <a:spcBef>
                <a:spcPts val="135"/>
              </a:spcBef>
            </a:pPr>
            <a:r>
              <a:rPr sz="2950" spc="-45" dirty="0">
                <a:solidFill>
                  <a:srgbClr val="F27E00"/>
                </a:solidFill>
              </a:rPr>
              <a:t>Отдел</a:t>
            </a:r>
            <a:r>
              <a:rPr sz="2950" spc="-30" dirty="0">
                <a:solidFill>
                  <a:srgbClr val="F27E00"/>
                </a:solidFill>
              </a:rPr>
              <a:t> </a:t>
            </a:r>
            <a:r>
              <a:rPr sz="2950" spc="-45" dirty="0">
                <a:solidFill>
                  <a:srgbClr val="F27E00"/>
                </a:solidFill>
              </a:rPr>
              <a:t>сопровождения</a:t>
            </a:r>
            <a:r>
              <a:rPr sz="2950" spc="-30" dirty="0">
                <a:solidFill>
                  <a:srgbClr val="F27E00"/>
                </a:solidFill>
              </a:rPr>
              <a:t> </a:t>
            </a:r>
            <a:r>
              <a:rPr sz="2950" spc="-45" dirty="0">
                <a:solidFill>
                  <a:srgbClr val="F27E00"/>
                </a:solidFill>
              </a:rPr>
              <a:t>комплекса</a:t>
            </a:r>
            <a:r>
              <a:rPr sz="2950" spc="-30" dirty="0">
                <a:solidFill>
                  <a:srgbClr val="F27E00"/>
                </a:solidFill>
              </a:rPr>
              <a:t> </a:t>
            </a:r>
            <a:r>
              <a:rPr sz="2950" spc="-45" dirty="0">
                <a:solidFill>
                  <a:srgbClr val="F27E00"/>
                </a:solidFill>
              </a:rPr>
              <a:t>мероприятий</a:t>
            </a:r>
            <a:endParaRPr sz="2950"/>
          </a:p>
          <a:p>
            <a:pPr marL="12700">
              <a:lnSpc>
                <a:spcPts val="3465"/>
              </a:lnSpc>
            </a:pPr>
            <a:r>
              <a:rPr sz="2950" spc="-45" dirty="0">
                <a:solidFill>
                  <a:srgbClr val="F27E00"/>
                </a:solidFill>
              </a:rPr>
              <a:t>по</a:t>
            </a:r>
            <a:r>
              <a:rPr sz="2950" spc="-20" dirty="0">
                <a:solidFill>
                  <a:srgbClr val="F27E00"/>
                </a:solidFill>
              </a:rPr>
              <a:t> </a:t>
            </a:r>
            <a:r>
              <a:rPr sz="2950" spc="-50" dirty="0">
                <a:solidFill>
                  <a:srgbClr val="F27E00"/>
                </a:solidFill>
              </a:rPr>
              <a:t>обращению</a:t>
            </a:r>
            <a:r>
              <a:rPr sz="2950" spc="-15" dirty="0">
                <a:solidFill>
                  <a:srgbClr val="F27E00"/>
                </a:solidFill>
              </a:rPr>
              <a:t> </a:t>
            </a:r>
            <a:r>
              <a:rPr sz="2950" spc="-40" dirty="0">
                <a:solidFill>
                  <a:srgbClr val="F27E00"/>
                </a:solidFill>
              </a:rPr>
              <a:t>с</a:t>
            </a:r>
            <a:r>
              <a:rPr sz="2950" spc="-15" dirty="0">
                <a:solidFill>
                  <a:srgbClr val="F27E00"/>
                </a:solidFill>
              </a:rPr>
              <a:t> </a:t>
            </a:r>
            <a:r>
              <a:rPr sz="2950" spc="-45" dirty="0">
                <a:solidFill>
                  <a:srgbClr val="F27E00"/>
                </a:solidFill>
              </a:rPr>
              <a:t>твердыми</a:t>
            </a:r>
            <a:r>
              <a:rPr sz="2950" spc="-20" dirty="0">
                <a:solidFill>
                  <a:srgbClr val="F27E00"/>
                </a:solidFill>
              </a:rPr>
              <a:t> </a:t>
            </a:r>
            <a:r>
              <a:rPr sz="2950" spc="-50" dirty="0">
                <a:solidFill>
                  <a:srgbClr val="F27E00"/>
                </a:solidFill>
              </a:rPr>
              <a:t>коммунальными</a:t>
            </a:r>
            <a:r>
              <a:rPr sz="2950" spc="-15" dirty="0">
                <a:solidFill>
                  <a:srgbClr val="F27E00"/>
                </a:solidFill>
              </a:rPr>
              <a:t> </a:t>
            </a:r>
            <a:r>
              <a:rPr sz="2950" spc="-45" dirty="0">
                <a:solidFill>
                  <a:srgbClr val="F27E00"/>
                </a:solidFill>
              </a:rPr>
              <a:t>отходами</a:t>
            </a:r>
            <a:endParaRPr sz="2950"/>
          </a:p>
        </p:txBody>
      </p:sp>
      <p:sp>
        <p:nvSpPr>
          <p:cNvPr id="4" name="object 4"/>
          <p:cNvSpPr txBox="1"/>
          <p:nvPr/>
        </p:nvSpPr>
        <p:spPr>
          <a:xfrm>
            <a:off x="1002031" y="2586521"/>
            <a:ext cx="5316220" cy="1104900"/>
          </a:xfrm>
          <a:prstGeom prst="rect">
            <a:avLst/>
          </a:prstGeom>
          <a:solidFill>
            <a:srgbClr val="00577F"/>
          </a:solidFill>
        </p:spPr>
        <p:txBody>
          <a:bodyPr vert="horz" wrap="square" lIns="0" tIns="79375" rIns="0" bIns="0" rtlCol="0">
            <a:spAutoFit/>
          </a:bodyPr>
          <a:lstStyle/>
          <a:p>
            <a:pPr marL="183515" marR="1922145">
              <a:lnSpc>
                <a:spcPts val="2460"/>
              </a:lnSpc>
              <a:spcBef>
                <a:spcPts val="625"/>
              </a:spcBef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«Электронная модель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Территориальной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схемы </a:t>
            </a:r>
            <a:r>
              <a:rPr sz="2200" spc="-6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обращения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отходами»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6" name="object 6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668820" y="2586521"/>
            <a:ext cx="7417434" cy="1951355"/>
          </a:xfrm>
          <a:prstGeom prst="rect">
            <a:avLst/>
          </a:prstGeom>
          <a:solidFill>
            <a:srgbClr val="00577F"/>
          </a:solidFill>
        </p:spPr>
        <p:txBody>
          <a:bodyPr vert="horz" wrap="square" lIns="0" tIns="288290" rIns="0" bIns="0" rtlCol="0">
            <a:spAutoFit/>
          </a:bodyPr>
          <a:lstStyle/>
          <a:p>
            <a:pPr marL="329565" marR="928369">
              <a:lnSpc>
                <a:spcPct val="102099"/>
              </a:lnSpc>
              <a:spcBef>
                <a:spcPts val="2270"/>
              </a:spcBef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Построено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ПВН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из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запланированных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ПВН </a:t>
            </a:r>
            <a:r>
              <a:rPr sz="2200" spc="-6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(в Кочковском, Венгеровском, Убинском,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Маслянинском,  Усть-Таркском,  Доволенском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и</a:t>
            </a:r>
            <a:r>
              <a:rPr sz="2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Чулымском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районах)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87733" y="4780400"/>
            <a:ext cx="7417434" cy="1951355"/>
          </a:xfrm>
          <a:prstGeom prst="rect">
            <a:avLst/>
          </a:prstGeom>
          <a:solidFill>
            <a:srgbClr val="00577F"/>
          </a:solidFill>
        </p:spPr>
        <p:txBody>
          <a:bodyPr vert="horz" wrap="square" lIns="0" tIns="179705" rIns="0" bIns="0" rtlCol="0">
            <a:spAutoFit/>
          </a:bodyPr>
          <a:lstStyle/>
          <a:p>
            <a:pPr marL="298450" marR="2100580">
              <a:lnSpc>
                <a:spcPct val="102099"/>
              </a:lnSpc>
              <a:spcBef>
                <a:spcPts val="1415"/>
              </a:spcBef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Разработана проектная документация </a:t>
            </a:r>
            <a:r>
              <a:rPr sz="2200" spc="-6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на строительство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еще </a:t>
            </a:r>
            <a:r>
              <a:rPr sz="2200" b="1" spc="15" dirty="0">
                <a:solidFill>
                  <a:srgbClr val="FFFFFF"/>
                </a:solidFill>
                <a:latin typeface="Tahoma"/>
                <a:cs typeface="Tahoma"/>
              </a:rPr>
              <a:t>4-х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ПВН 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(Здвинском,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Сузунском,   Купинском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Ордынском</a:t>
            </a:r>
            <a:r>
              <a:rPr sz="22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районах).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97189" y="6988465"/>
            <a:ext cx="7417434" cy="2726690"/>
          </a:xfrm>
          <a:prstGeom prst="rect">
            <a:avLst/>
          </a:prstGeom>
          <a:solidFill>
            <a:srgbClr val="00577F"/>
          </a:solidFill>
        </p:spPr>
        <p:txBody>
          <a:bodyPr vert="horz" wrap="square" lIns="0" tIns="234315" rIns="0" bIns="0" rtlCol="0">
            <a:spAutoFit/>
          </a:bodyPr>
          <a:lstStyle/>
          <a:p>
            <a:pPr marL="328295" marR="375920" algn="just">
              <a:lnSpc>
                <a:spcPct val="102099"/>
              </a:lnSpc>
              <a:spcBef>
                <a:spcPts val="1845"/>
              </a:spcBef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 2022 году сформирован пакет документов по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FFFFFF"/>
                </a:solidFill>
                <a:latin typeface="Tahoma"/>
                <a:cs typeface="Tahoma"/>
              </a:rPr>
              <a:t>строительству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FFFFFF"/>
                </a:solidFill>
                <a:latin typeface="Tahoma"/>
                <a:cs typeface="Tahoma"/>
              </a:rPr>
              <a:t>полигона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FFFFFF"/>
                </a:solidFill>
                <a:latin typeface="Tahoma"/>
                <a:cs typeface="Tahoma"/>
              </a:rPr>
              <a:t>ТКО</a:t>
            </a:r>
            <a:r>
              <a:rPr sz="22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FFFFFF"/>
                </a:solidFill>
                <a:latin typeface="Tahoma"/>
                <a:cs typeface="Tahoma"/>
              </a:rPr>
              <a:t>Болотнинском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районе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(мощностью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r>
              <a:rPr sz="2200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тыс.тонн/год).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570" y="8129545"/>
            <a:ext cx="10702290" cy="1595120"/>
          </a:xfrm>
          <a:custGeom>
            <a:avLst/>
            <a:gdLst/>
            <a:ahLst/>
            <a:cxnLst/>
            <a:rect l="l" t="t" r="r" b="b"/>
            <a:pathLst>
              <a:path w="10702290" h="1595120">
                <a:moveTo>
                  <a:pt x="10702261" y="0"/>
                </a:moveTo>
                <a:lnTo>
                  <a:pt x="0" y="0"/>
                </a:lnTo>
                <a:lnTo>
                  <a:pt x="0" y="1594639"/>
                </a:lnTo>
                <a:lnTo>
                  <a:pt x="10702261" y="1594639"/>
                </a:lnTo>
                <a:lnTo>
                  <a:pt x="10702261" y="0"/>
                </a:lnTo>
                <a:close/>
              </a:path>
            </a:pathLst>
          </a:custGeom>
          <a:solidFill>
            <a:srgbClr val="00577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4" name="object 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8156" y="8338311"/>
            <a:ext cx="11156315" cy="10509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год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запланирована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реализация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следующих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мероприятий:</a:t>
            </a:r>
            <a:endParaRPr sz="2200">
              <a:latin typeface="Tahoma"/>
              <a:cs typeface="Tahoma"/>
            </a:endParaRPr>
          </a:p>
          <a:p>
            <a:pPr marL="204470" indent="-191770">
              <a:lnSpc>
                <a:spcPct val="100000"/>
              </a:lnSpc>
              <a:spcBef>
                <a:spcPts val="60"/>
              </a:spcBef>
              <a:buChar char="-"/>
              <a:tabLst>
                <a:tab pos="204470" algn="l"/>
              </a:tabLst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ПВН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 в Здвинском районе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(19,3 млн. 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руб.);</a:t>
            </a:r>
            <a:endParaRPr sz="2200">
              <a:latin typeface="Tahoma"/>
              <a:cs typeface="Tahoma"/>
            </a:endParaRPr>
          </a:p>
          <a:p>
            <a:pPr marL="204470" indent="-191770">
              <a:lnSpc>
                <a:spcPct val="100000"/>
              </a:lnSpc>
              <a:spcBef>
                <a:spcPts val="55"/>
              </a:spcBef>
              <a:buChar char="-"/>
              <a:tabLst>
                <a:tab pos="204470" algn="l"/>
              </a:tabLst>
            </a:pP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проектирование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ПВН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Чановском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Мошковском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районах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области.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299" y="2804567"/>
            <a:ext cx="10719901" cy="250331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9593" y="2289936"/>
            <a:ext cx="9686925" cy="366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200" b="1" spc="20" dirty="0">
                <a:solidFill>
                  <a:srgbClr val="1E5487"/>
                </a:solidFill>
                <a:latin typeface="Tahoma"/>
                <a:cs typeface="Tahoma"/>
              </a:rPr>
              <a:t>Переход</a:t>
            </a:r>
            <a:r>
              <a:rPr sz="2200" b="1" spc="1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200" b="1" spc="15" dirty="0">
                <a:solidFill>
                  <a:srgbClr val="1E5487"/>
                </a:solidFill>
                <a:latin typeface="Tahoma"/>
                <a:cs typeface="Tahoma"/>
              </a:rPr>
              <a:t>от</a:t>
            </a:r>
            <a:r>
              <a:rPr sz="2200" b="1" spc="1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1E5487"/>
                </a:solidFill>
                <a:latin typeface="Tahoma"/>
                <a:cs typeface="Tahoma"/>
              </a:rPr>
              <a:t>полигонов</a:t>
            </a:r>
            <a:r>
              <a:rPr sz="2200" b="1" spc="1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1E5487"/>
                </a:solidFill>
                <a:latin typeface="Tahoma"/>
                <a:cs typeface="Tahoma"/>
              </a:rPr>
              <a:t>к</a:t>
            </a:r>
            <a:r>
              <a:rPr sz="2200" b="1" spc="1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1E5487"/>
                </a:solidFill>
                <a:latin typeface="Tahoma"/>
                <a:cs typeface="Tahoma"/>
              </a:rPr>
              <a:t>мусороперерабатывающим</a:t>
            </a:r>
            <a:r>
              <a:rPr sz="2200" b="1" spc="1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200" b="1" spc="20" dirty="0">
                <a:solidFill>
                  <a:srgbClr val="1E5487"/>
                </a:solidFill>
                <a:latin typeface="Tahoma"/>
                <a:cs typeface="Tahoma"/>
              </a:rPr>
              <a:t>комплексам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3599" y="1112240"/>
            <a:ext cx="10255885" cy="9029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3435"/>
              </a:lnSpc>
              <a:spcBef>
                <a:spcPts val="135"/>
              </a:spcBef>
            </a:pPr>
            <a:r>
              <a:rPr sz="2900" spc="-45" dirty="0">
                <a:solidFill>
                  <a:srgbClr val="F27E00"/>
                </a:solidFill>
              </a:rPr>
              <a:t>Отдел</a:t>
            </a:r>
            <a:r>
              <a:rPr sz="2900" spc="-25" dirty="0">
                <a:solidFill>
                  <a:srgbClr val="F27E00"/>
                </a:solidFill>
              </a:rPr>
              <a:t> </a:t>
            </a:r>
            <a:r>
              <a:rPr sz="2900" spc="-45" dirty="0">
                <a:solidFill>
                  <a:srgbClr val="F27E00"/>
                </a:solidFill>
              </a:rPr>
              <a:t>сопровождения</a:t>
            </a:r>
            <a:r>
              <a:rPr sz="2900" spc="-20" dirty="0">
                <a:solidFill>
                  <a:srgbClr val="F27E00"/>
                </a:solidFill>
              </a:rPr>
              <a:t> </a:t>
            </a:r>
            <a:r>
              <a:rPr sz="2900" spc="-45" dirty="0">
                <a:solidFill>
                  <a:srgbClr val="F27E00"/>
                </a:solidFill>
              </a:rPr>
              <a:t>комплекса</a:t>
            </a:r>
            <a:r>
              <a:rPr sz="2900" spc="-25" dirty="0">
                <a:solidFill>
                  <a:srgbClr val="F27E00"/>
                </a:solidFill>
              </a:rPr>
              <a:t> </a:t>
            </a:r>
            <a:r>
              <a:rPr sz="2900" spc="-45" dirty="0">
                <a:solidFill>
                  <a:srgbClr val="F27E00"/>
                </a:solidFill>
              </a:rPr>
              <a:t>мероприятий</a:t>
            </a:r>
            <a:endParaRPr sz="2900"/>
          </a:p>
          <a:p>
            <a:pPr marL="12700">
              <a:lnSpc>
                <a:spcPts val="3435"/>
              </a:lnSpc>
            </a:pPr>
            <a:r>
              <a:rPr sz="2900" spc="-45" dirty="0">
                <a:solidFill>
                  <a:srgbClr val="F27E00"/>
                </a:solidFill>
              </a:rPr>
              <a:t>по</a:t>
            </a:r>
            <a:r>
              <a:rPr sz="2900" spc="-30" dirty="0">
                <a:solidFill>
                  <a:srgbClr val="F27E00"/>
                </a:solidFill>
              </a:rPr>
              <a:t> </a:t>
            </a:r>
            <a:r>
              <a:rPr sz="2900" spc="-50" dirty="0">
                <a:solidFill>
                  <a:srgbClr val="F27E00"/>
                </a:solidFill>
              </a:rPr>
              <a:t>обращению</a:t>
            </a:r>
            <a:r>
              <a:rPr sz="2900" spc="-25" dirty="0">
                <a:solidFill>
                  <a:srgbClr val="F27E00"/>
                </a:solidFill>
              </a:rPr>
              <a:t> </a:t>
            </a:r>
            <a:r>
              <a:rPr sz="2900" spc="-40" dirty="0">
                <a:solidFill>
                  <a:srgbClr val="F27E00"/>
                </a:solidFill>
              </a:rPr>
              <a:t>с</a:t>
            </a:r>
            <a:r>
              <a:rPr sz="2900" spc="-25" dirty="0">
                <a:solidFill>
                  <a:srgbClr val="F27E00"/>
                </a:solidFill>
              </a:rPr>
              <a:t> </a:t>
            </a:r>
            <a:r>
              <a:rPr sz="2900" spc="-45" dirty="0">
                <a:solidFill>
                  <a:srgbClr val="F27E00"/>
                </a:solidFill>
              </a:rPr>
              <a:t>твердыми</a:t>
            </a:r>
            <a:r>
              <a:rPr sz="2900" spc="-25" dirty="0">
                <a:solidFill>
                  <a:srgbClr val="F27E00"/>
                </a:solidFill>
              </a:rPr>
              <a:t> </a:t>
            </a:r>
            <a:r>
              <a:rPr sz="2900" spc="-45" dirty="0">
                <a:solidFill>
                  <a:srgbClr val="F27E00"/>
                </a:solidFill>
              </a:rPr>
              <a:t>коммунальными</a:t>
            </a:r>
            <a:r>
              <a:rPr sz="2900" spc="-25" dirty="0">
                <a:solidFill>
                  <a:srgbClr val="F27E00"/>
                </a:solidFill>
              </a:rPr>
              <a:t> </a:t>
            </a:r>
            <a:r>
              <a:rPr sz="2900" spc="-45" dirty="0">
                <a:solidFill>
                  <a:srgbClr val="F27E00"/>
                </a:solidFill>
              </a:rPr>
              <a:t>отходами</a:t>
            </a:r>
            <a:endParaRPr sz="2900"/>
          </a:p>
        </p:txBody>
      </p:sp>
      <p:sp>
        <p:nvSpPr>
          <p:cNvPr id="12" name="object 12"/>
          <p:cNvSpPr txBox="1"/>
          <p:nvPr/>
        </p:nvSpPr>
        <p:spPr>
          <a:xfrm>
            <a:off x="971616" y="5330747"/>
            <a:ext cx="9838055" cy="708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75"/>
              </a:spcBef>
            </a:pP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Планируются</a:t>
            </a:r>
            <a:r>
              <a:rPr sz="2200" spc="2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построить</a:t>
            </a:r>
            <a:r>
              <a:rPr sz="2200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в</a:t>
            </a:r>
            <a:r>
              <a:rPr sz="2200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Раздольненском</a:t>
            </a:r>
            <a:r>
              <a:rPr sz="2200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00577F"/>
                </a:solidFill>
                <a:latin typeface="Tahoma"/>
                <a:cs typeface="Tahoma"/>
              </a:rPr>
              <a:t>и</a:t>
            </a:r>
            <a:r>
              <a:rPr sz="2200" spc="2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Верх-Тулинском</a:t>
            </a:r>
            <a:r>
              <a:rPr sz="2200" spc="2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сельсоветах. </a:t>
            </a:r>
            <a:r>
              <a:rPr sz="2200" spc="-67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00577F"/>
                </a:solidFill>
                <a:latin typeface="Tahoma"/>
                <a:cs typeface="Tahoma"/>
              </a:rPr>
              <a:t>Мощность</a:t>
            </a:r>
            <a:r>
              <a:rPr sz="2200" spc="5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каждого</a:t>
            </a:r>
            <a:r>
              <a:rPr sz="2200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–</a:t>
            </a:r>
            <a:r>
              <a:rPr sz="2200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порядка</a:t>
            </a:r>
            <a:r>
              <a:rPr sz="2200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300</a:t>
            </a:r>
            <a:r>
              <a:rPr sz="2200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тыс.</a:t>
            </a:r>
            <a:r>
              <a:rPr sz="2200" spc="10" dirty="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00577F"/>
                </a:solidFill>
                <a:latin typeface="Tahoma"/>
                <a:cs typeface="Tahoma"/>
              </a:rPr>
              <a:t>тонн.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2028" y="6190989"/>
            <a:ext cx="10702290" cy="1595120"/>
          </a:xfrm>
          <a:prstGeom prst="rect">
            <a:avLst/>
          </a:prstGeom>
          <a:solidFill>
            <a:srgbClr val="1893A2"/>
          </a:solidFill>
        </p:spPr>
        <p:txBody>
          <a:bodyPr vert="horz" wrap="square" lIns="0" tIns="207645" rIns="0" bIns="0" rtlCol="0">
            <a:spAutoFit/>
          </a:bodyPr>
          <a:lstStyle/>
          <a:p>
            <a:pPr marL="203835" marR="381000" algn="just">
              <a:lnSpc>
                <a:spcPct val="102099"/>
              </a:lnSpc>
              <a:spcBef>
                <a:spcPts val="1635"/>
              </a:spcBef>
            </a:pPr>
            <a:r>
              <a:rPr sz="2200" b="1" spc="65" dirty="0">
                <a:solidFill>
                  <a:srgbClr val="FFFFFF"/>
                </a:solidFill>
                <a:latin typeface="Tahoma"/>
                <a:cs typeface="Tahoma"/>
              </a:rPr>
              <a:t>Комплексы</a:t>
            </a:r>
            <a:r>
              <a:rPr sz="2200" b="1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45" dirty="0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sz="22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65" dirty="0">
                <a:solidFill>
                  <a:srgbClr val="FFFFFF"/>
                </a:solidFill>
                <a:latin typeface="Tahoma"/>
                <a:cs typeface="Tahoma"/>
              </a:rPr>
              <a:t>переработке</a:t>
            </a:r>
            <a:r>
              <a:rPr sz="2200" b="1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b="1" spc="60" dirty="0">
                <a:solidFill>
                  <a:srgbClr val="FFFFFF"/>
                </a:solidFill>
                <a:latin typeface="Tahoma"/>
                <a:cs typeface="Tahoma"/>
              </a:rPr>
              <a:t>отходов</a:t>
            </a:r>
            <a:r>
              <a:rPr sz="22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50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200" spc="55" dirty="0">
                <a:solidFill>
                  <a:srgbClr val="FFFFFF"/>
                </a:solidFill>
                <a:latin typeface="Tahoma"/>
                <a:cs typeface="Tahoma"/>
              </a:rPr>
              <a:t> более</a:t>
            </a:r>
            <a:r>
              <a:rPr sz="22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FFFFFF"/>
                </a:solidFill>
                <a:latin typeface="Tahoma"/>
                <a:cs typeface="Tahoma"/>
              </a:rPr>
              <a:t>млрд</a:t>
            </a:r>
            <a:r>
              <a:rPr sz="2200" spc="60" dirty="0">
                <a:solidFill>
                  <a:srgbClr val="FFFFFF"/>
                </a:solidFill>
                <a:latin typeface="Tahoma"/>
                <a:cs typeface="Tahoma"/>
              </a:rPr>
              <a:t> рублей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FFFFFF"/>
                </a:solidFill>
                <a:latin typeface="Tahoma"/>
                <a:cs typeface="Tahoma"/>
              </a:rPr>
              <a:t>инвестиций,</a:t>
            </a:r>
            <a:r>
              <a:rPr sz="2200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1000</a:t>
            </a:r>
            <a:r>
              <a:rPr sz="220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FFFFFF"/>
                </a:solidFill>
                <a:latin typeface="Tahoma"/>
                <a:cs typeface="Tahoma"/>
              </a:rPr>
              <a:t>рабочих</a:t>
            </a:r>
            <a:r>
              <a:rPr sz="2200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мест</a:t>
            </a:r>
            <a:r>
              <a:rPr sz="220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FFFFFF"/>
                </a:solidFill>
                <a:latin typeface="Tahoma"/>
                <a:cs typeface="Tahoma"/>
              </a:rPr>
              <a:t>серьезный</a:t>
            </a:r>
            <a:r>
              <a:rPr sz="2200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FFFFFF"/>
                </a:solidFill>
                <a:latin typeface="Tahoma"/>
                <a:cs typeface="Tahoma"/>
              </a:rPr>
              <a:t>толчок</a:t>
            </a:r>
            <a:r>
              <a:rPr sz="2200" spc="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00" dirty="0">
                <a:solidFill>
                  <a:srgbClr val="FFFFFF"/>
                </a:solidFill>
                <a:latin typeface="Tahoma"/>
                <a:cs typeface="Tahoma"/>
              </a:rPr>
              <a:t>развития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инфраструктуры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сельских</a:t>
            </a:r>
            <a:r>
              <a:rPr sz="2200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территорий</a:t>
            </a:r>
            <a:r>
              <a:rPr sz="2200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агломерации.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00102" y="2589777"/>
            <a:ext cx="7123467" cy="47375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5889" y="1107952"/>
            <a:ext cx="11724640" cy="9213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5"/>
              </a:spcBef>
            </a:pPr>
            <a:r>
              <a:rPr sz="2900" spc="20" dirty="0">
                <a:solidFill>
                  <a:srgbClr val="F27E00"/>
                </a:solidFill>
              </a:rPr>
              <a:t>В </a:t>
            </a:r>
            <a:r>
              <a:rPr sz="2900" spc="15" dirty="0">
                <a:solidFill>
                  <a:srgbClr val="F27E00"/>
                </a:solidFill>
              </a:rPr>
              <a:t>сфере</a:t>
            </a:r>
            <a:r>
              <a:rPr sz="2900" spc="20" dirty="0">
                <a:solidFill>
                  <a:srgbClr val="F27E00"/>
                </a:solidFill>
              </a:rPr>
              <a:t> </a:t>
            </a:r>
            <a:r>
              <a:rPr sz="2900" spc="15" dirty="0">
                <a:solidFill>
                  <a:srgbClr val="F27E00"/>
                </a:solidFill>
              </a:rPr>
              <a:t>теплоснабжения,</a:t>
            </a:r>
            <a:r>
              <a:rPr sz="2900" spc="20" dirty="0">
                <a:solidFill>
                  <a:srgbClr val="F27E00"/>
                </a:solidFill>
              </a:rPr>
              <a:t> </a:t>
            </a:r>
            <a:r>
              <a:rPr sz="2900" spc="15" dirty="0">
                <a:solidFill>
                  <a:srgbClr val="F27E00"/>
                </a:solidFill>
              </a:rPr>
              <a:t>водоснабжения</a:t>
            </a:r>
            <a:r>
              <a:rPr sz="2900" spc="20" dirty="0">
                <a:solidFill>
                  <a:srgbClr val="F27E00"/>
                </a:solidFill>
              </a:rPr>
              <a:t> и </a:t>
            </a:r>
            <a:r>
              <a:rPr sz="2900" spc="15" dirty="0">
                <a:solidFill>
                  <a:srgbClr val="F27E00"/>
                </a:solidFill>
              </a:rPr>
              <a:t>водоотведения </a:t>
            </a:r>
            <a:r>
              <a:rPr sz="2900" spc="-830" dirty="0">
                <a:solidFill>
                  <a:srgbClr val="F27E00"/>
                </a:solidFill>
              </a:rPr>
              <a:t> </a:t>
            </a:r>
            <a:r>
              <a:rPr sz="2900" spc="15" dirty="0">
                <a:solidFill>
                  <a:srgbClr val="F27E00"/>
                </a:solidFill>
              </a:rPr>
              <a:t>основными</a:t>
            </a:r>
            <a:r>
              <a:rPr sz="2900" spc="5" dirty="0">
                <a:solidFill>
                  <a:srgbClr val="F27E00"/>
                </a:solidFill>
              </a:rPr>
              <a:t> </a:t>
            </a:r>
            <a:r>
              <a:rPr sz="2900" spc="20" dirty="0">
                <a:solidFill>
                  <a:srgbClr val="F27E00"/>
                </a:solidFill>
              </a:rPr>
              <a:t>функциями</a:t>
            </a:r>
            <a:r>
              <a:rPr sz="2900" spc="10" dirty="0">
                <a:solidFill>
                  <a:srgbClr val="F27E00"/>
                </a:solidFill>
              </a:rPr>
              <a:t> </a:t>
            </a:r>
            <a:r>
              <a:rPr sz="2900" spc="15" dirty="0">
                <a:solidFill>
                  <a:srgbClr val="F27E00"/>
                </a:solidFill>
              </a:rPr>
              <a:t>Проектной</a:t>
            </a:r>
            <a:r>
              <a:rPr sz="2900" spc="10" dirty="0">
                <a:solidFill>
                  <a:srgbClr val="F27E00"/>
                </a:solidFill>
              </a:rPr>
              <a:t> </a:t>
            </a:r>
            <a:r>
              <a:rPr sz="2900" spc="15" dirty="0">
                <a:solidFill>
                  <a:srgbClr val="F27E00"/>
                </a:solidFill>
              </a:rPr>
              <a:t>дирекции</a:t>
            </a:r>
            <a:r>
              <a:rPr sz="2900" spc="5" dirty="0">
                <a:solidFill>
                  <a:srgbClr val="F27E00"/>
                </a:solidFill>
              </a:rPr>
              <a:t> </a:t>
            </a:r>
            <a:r>
              <a:rPr sz="2900" spc="15" dirty="0">
                <a:solidFill>
                  <a:srgbClr val="F27E00"/>
                </a:solidFill>
              </a:rPr>
              <a:t>являются:</a:t>
            </a:r>
            <a:endParaRPr sz="2900"/>
          </a:p>
        </p:txBody>
      </p:sp>
      <p:sp>
        <p:nvSpPr>
          <p:cNvPr id="8" name="object 8"/>
          <p:cNvSpPr/>
          <p:nvPr/>
        </p:nvSpPr>
        <p:spPr>
          <a:xfrm>
            <a:off x="1012909" y="2273059"/>
            <a:ext cx="7321550" cy="2430780"/>
          </a:xfrm>
          <a:custGeom>
            <a:avLst/>
            <a:gdLst/>
            <a:ahLst/>
            <a:cxnLst/>
            <a:rect l="l" t="t" r="r" b="b"/>
            <a:pathLst>
              <a:path w="7321550" h="2430779">
                <a:moveTo>
                  <a:pt x="6608336" y="0"/>
                </a:moveTo>
                <a:lnTo>
                  <a:pt x="0" y="0"/>
                </a:lnTo>
                <a:lnTo>
                  <a:pt x="0" y="2430469"/>
                </a:lnTo>
                <a:lnTo>
                  <a:pt x="6608336" y="2430469"/>
                </a:lnTo>
                <a:lnTo>
                  <a:pt x="7321247" y="1190790"/>
                </a:lnTo>
                <a:lnTo>
                  <a:pt x="6608336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06868" y="2385982"/>
            <a:ext cx="6413500" cy="20783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099"/>
              </a:lnSpc>
              <a:spcBef>
                <a:spcPts val="75"/>
              </a:spcBef>
            </a:pP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2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выполнение</a:t>
            </a:r>
            <a:r>
              <a:rPr sz="22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функций</a:t>
            </a:r>
            <a:r>
              <a:rPr sz="2200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технического</a:t>
            </a:r>
            <a:r>
              <a:rPr sz="2200" spc="-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заказчика,</a:t>
            </a:r>
            <a:r>
              <a:rPr sz="2200" spc="-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2200" spc="-6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том числе функций строительного контроля по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строительству,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реконструкции 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капитальному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200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ъ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2200" spc="-1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20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220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, 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водоснабжения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водоотведения на территории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области;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2909" y="4881444"/>
            <a:ext cx="7321550" cy="1981835"/>
          </a:xfrm>
          <a:custGeom>
            <a:avLst/>
            <a:gdLst/>
            <a:ahLst/>
            <a:cxnLst/>
            <a:rect l="l" t="t" r="r" b="b"/>
            <a:pathLst>
              <a:path w="7321550" h="1981834">
                <a:moveTo>
                  <a:pt x="6608336" y="0"/>
                </a:moveTo>
                <a:lnTo>
                  <a:pt x="0" y="0"/>
                </a:lnTo>
                <a:lnTo>
                  <a:pt x="0" y="1981292"/>
                </a:lnTo>
                <a:lnTo>
                  <a:pt x="6608336" y="1981292"/>
                </a:lnTo>
                <a:lnTo>
                  <a:pt x="7321247" y="970719"/>
                </a:lnTo>
                <a:lnTo>
                  <a:pt x="6608336" y="0"/>
                </a:lnTo>
                <a:close/>
              </a:path>
            </a:pathLst>
          </a:custGeom>
          <a:solidFill>
            <a:srgbClr val="1893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551" y="7048532"/>
            <a:ext cx="7321550" cy="2430780"/>
          </a:xfrm>
          <a:custGeom>
            <a:avLst/>
            <a:gdLst/>
            <a:ahLst/>
            <a:cxnLst/>
            <a:rect l="l" t="t" r="r" b="b"/>
            <a:pathLst>
              <a:path w="7321550" h="2430779">
                <a:moveTo>
                  <a:pt x="6608336" y="0"/>
                </a:moveTo>
                <a:lnTo>
                  <a:pt x="0" y="0"/>
                </a:lnTo>
                <a:lnTo>
                  <a:pt x="0" y="2430469"/>
                </a:lnTo>
                <a:lnTo>
                  <a:pt x="6608336" y="2430469"/>
                </a:lnTo>
                <a:lnTo>
                  <a:pt x="7321247" y="1190790"/>
                </a:lnTo>
                <a:lnTo>
                  <a:pt x="6608336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10751" y="4966787"/>
            <a:ext cx="6369685" cy="173608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099"/>
              </a:lnSpc>
              <a:spcBef>
                <a:spcPts val="75"/>
              </a:spcBef>
            </a:pP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сбор, обработка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анализ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информации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 ходе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выполнения</a:t>
            </a:r>
            <a:r>
              <a:rPr sz="2200" spc="8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федеральных,</a:t>
            </a:r>
            <a:r>
              <a:rPr sz="2200" spc="8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85" dirty="0">
                <a:solidFill>
                  <a:srgbClr val="FFFFFF"/>
                </a:solidFill>
                <a:latin typeface="Tahoma"/>
                <a:cs typeface="Tahoma"/>
              </a:rPr>
              <a:t>региональных</a:t>
            </a:r>
            <a:r>
              <a:rPr sz="2200" spc="8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FFFFFF"/>
                </a:solidFill>
                <a:latin typeface="Tahoma"/>
                <a:cs typeface="Tahoma"/>
              </a:rPr>
              <a:t>муниципальных </a:t>
            </a:r>
            <a:r>
              <a:rPr sz="2200" spc="150" dirty="0">
                <a:solidFill>
                  <a:srgbClr val="FFFFFF"/>
                </a:solidFill>
                <a:latin typeface="Tahoma"/>
                <a:cs typeface="Tahoma"/>
              </a:rPr>
              <a:t>программ </a:t>
            </a:r>
            <a:r>
              <a:rPr sz="2200" spc="155" dirty="0">
                <a:solidFill>
                  <a:srgbClr val="FFFFFF"/>
                </a:solidFill>
                <a:latin typeface="Tahoma"/>
                <a:cs typeface="Tahoma"/>
              </a:rPr>
              <a:t>Новосибирской </a:t>
            </a:r>
            <a:r>
              <a:rPr sz="22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15" dirty="0">
                <a:solidFill>
                  <a:srgbClr val="FFFFFF"/>
                </a:solidFill>
                <a:latin typeface="Tahoma"/>
                <a:cs typeface="Tahoma"/>
              </a:rPr>
              <a:t>области </a:t>
            </a:r>
            <a:r>
              <a:rPr sz="2200" spc="135" dirty="0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sz="2200" spc="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20" dirty="0">
                <a:solidFill>
                  <a:srgbClr val="FFFFFF"/>
                </a:solidFill>
                <a:latin typeface="Tahoma"/>
                <a:cs typeface="Tahoma"/>
              </a:rPr>
              <a:t>вопросам </a:t>
            </a:r>
            <a:r>
              <a:rPr sz="2200" spc="235" dirty="0">
                <a:solidFill>
                  <a:srgbClr val="FFFFFF"/>
                </a:solidFill>
                <a:latin typeface="Tahoma"/>
                <a:cs typeface="Tahoma"/>
              </a:rPr>
              <a:t>теплоснабжения, </a:t>
            </a:r>
            <a:r>
              <a:rPr sz="2200" spc="2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водоснабжения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200" spc="-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водоотведения.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42236" y="7236321"/>
            <a:ext cx="6212205" cy="173608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2099"/>
              </a:lnSpc>
              <a:spcBef>
                <a:spcPts val="75"/>
              </a:spcBef>
            </a:pPr>
            <a:r>
              <a:rPr sz="2200" spc="10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обобщение, свод, проверка </a:t>
            </a:r>
            <a:r>
              <a:rPr sz="2200" spc="20" dirty="0">
                <a:solidFill>
                  <a:srgbClr val="FFFFFF"/>
                </a:solidFill>
                <a:latin typeface="Tahoma"/>
                <a:cs typeface="Tahoma"/>
              </a:rPr>
              <a:t>информации и </a:t>
            </a:r>
            <a:r>
              <a:rPr sz="22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FFFFFF"/>
                </a:solidFill>
                <a:latin typeface="Tahoma"/>
                <a:cs typeface="Tahoma"/>
              </a:rPr>
              <a:t>контроль </a:t>
            </a:r>
            <a:r>
              <a:rPr sz="2200" spc="210" dirty="0">
                <a:solidFill>
                  <a:srgbClr val="FFFFFF"/>
                </a:solidFill>
                <a:latin typeface="Tahoma"/>
                <a:cs typeface="Tahoma"/>
              </a:rPr>
              <a:t>своевременности </a:t>
            </a:r>
            <a:r>
              <a:rPr sz="2200" spc="204" dirty="0">
                <a:solidFill>
                  <a:srgbClr val="FFFFFF"/>
                </a:solidFill>
                <a:latin typeface="Tahoma"/>
                <a:cs typeface="Tahoma"/>
              </a:rPr>
              <a:t>подготовки </a:t>
            </a:r>
            <a:r>
              <a:rPr sz="2200" spc="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FFFFFF"/>
                </a:solidFill>
                <a:latin typeface="Tahoma"/>
                <a:cs typeface="Tahoma"/>
              </a:rPr>
              <a:t>документации,</a:t>
            </a:r>
            <a:r>
              <a:rPr sz="22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60" dirty="0">
                <a:solidFill>
                  <a:srgbClr val="FFFFFF"/>
                </a:solidFill>
                <a:latin typeface="Tahoma"/>
                <a:cs typeface="Tahoma"/>
              </a:rPr>
              <a:t>отчетов</a:t>
            </a:r>
            <a:r>
              <a:rPr sz="2200" spc="65" dirty="0">
                <a:solidFill>
                  <a:srgbClr val="FFFFFF"/>
                </a:solidFill>
                <a:latin typeface="Tahoma"/>
                <a:cs typeface="Tahoma"/>
              </a:rPr>
              <a:t> органами</a:t>
            </a:r>
            <a:r>
              <a:rPr sz="22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FFFFFF"/>
                </a:solidFill>
                <a:latin typeface="Tahoma"/>
                <a:cs typeface="Tahoma"/>
              </a:rPr>
              <a:t>местного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FFFFFF"/>
                </a:solidFill>
                <a:latin typeface="Tahoma"/>
                <a:cs typeface="Tahoma"/>
              </a:rPr>
              <a:t>самоуправления</a:t>
            </a:r>
            <a:r>
              <a:rPr sz="2200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40" dirty="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sz="2200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FFFFFF"/>
                </a:solidFill>
                <a:latin typeface="Tahoma"/>
                <a:cs typeface="Tahoma"/>
              </a:rPr>
              <a:t>области</a:t>
            </a:r>
            <a:r>
              <a:rPr sz="22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30" dirty="0">
                <a:solidFill>
                  <a:srgbClr val="FFFFFF"/>
                </a:solidFill>
                <a:latin typeface="Tahoma"/>
                <a:cs typeface="Tahoma"/>
              </a:rPr>
              <a:t>по </a:t>
            </a:r>
            <a:r>
              <a:rPr sz="2200" spc="-6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программным</a:t>
            </a:r>
            <a:r>
              <a:rPr sz="2200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Tahoma"/>
                <a:cs typeface="Tahoma"/>
              </a:rPr>
              <a:t>мероприятиям.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91339" y="7365999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200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7696" y="6697660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400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67696" y="5946973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600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67696" y="5193530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800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66223" y="4442849"/>
            <a:ext cx="64770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2150" spc="-7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66223" y="3099552"/>
            <a:ext cx="647700" cy="9467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2150" spc="-9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400</a:t>
            </a:r>
            <a:endParaRPr sz="2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65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sz="2150" spc="-9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200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853532" y="8973101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2" y="0"/>
                </a:moveTo>
                <a:lnTo>
                  <a:pt x="0" y="0"/>
                </a:lnTo>
                <a:lnTo>
                  <a:pt x="0" y="151795"/>
                </a:lnTo>
                <a:lnTo>
                  <a:pt x="151792" y="151795"/>
                </a:lnTo>
                <a:lnTo>
                  <a:pt x="15179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984188" y="8966012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5" y="0"/>
                </a:moveTo>
                <a:lnTo>
                  <a:pt x="0" y="0"/>
                </a:lnTo>
                <a:lnTo>
                  <a:pt x="0" y="151795"/>
                </a:lnTo>
                <a:lnTo>
                  <a:pt x="151795" y="151795"/>
                </a:lnTo>
                <a:lnTo>
                  <a:pt x="151795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494574" y="8968372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5" y="0"/>
                </a:moveTo>
                <a:lnTo>
                  <a:pt x="0" y="0"/>
                </a:lnTo>
                <a:lnTo>
                  <a:pt x="0" y="151795"/>
                </a:lnTo>
                <a:lnTo>
                  <a:pt x="151795" y="151795"/>
                </a:lnTo>
                <a:lnTo>
                  <a:pt x="151795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7361" y="2752802"/>
            <a:ext cx="7820305" cy="606574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7303094" y="8973101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5" y="0"/>
                </a:moveTo>
                <a:lnTo>
                  <a:pt x="0" y="0"/>
                </a:lnTo>
                <a:lnTo>
                  <a:pt x="0" y="151795"/>
                </a:lnTo>
                <a:lnTo>
                  <a:pt x="151795" y="151795"/>
                </a:lnTo>
                <a:lnTo>
                  <a:pt x="151795" y="0"/>
                </a:lnTo>
                <a:close/>
              </a:path>
            </a:pathLst>
          </a:custGeom>
          <a:solidFill>
            <a:srgbClr val="FFC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503501" y="8074132"/>
            <a:ext cx="10638790" cy="24123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501900">
              <a:lnSpc>
                <a:spcPct val="100000"/>
              </a:lnSpc>
              <a:spcBef>
                <a:spcPts val="120"/>
              </a:spcBef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Calibri"/>
              <a:cs typeface="Calibri"/>
            </a:endParaRPr>
          </a:p>
          <a:p>
            <a:pPr marL="2567940">
              <a:lnSpc>
                <a:spcPct val="100000"/>
              </a:lnSpc>
              <a:tabLst>
                <a:tab pos="4698365" algn="l"/>
                <a:tab pos="8208645" algn="l"/>
                <a:tab pos="9017000" algn="l"/>
              </a:tabLst>
            </a:pP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Нац. Проекты	</a:t>
            </a:r>
            <a:r>
              <a:rPr sz="3225" spc="7" baseline="1291" dirty="0">
                <a:solidFill>
                  <a:srgbClr val="595959"/>
                </a:solidFill>
                <a:latin typeface="Calibri"/>
                <a:cs typeface="Calibri"/>
              </a:rPr>
              <a:t>Региональная</a:t>
            </a:r>
            <a:r>
              <a:rPr sz="3225" spc="30" baseline="1291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3225" spc="15" baseline="1291" dirty="0">
                <a:solidFill>
                  <a:srgbClr val="595959"/>
                </a:solidFill>
                <a:latin typeface="Calibri"/>
                <a:cs typeface="Calibri"/>
              </a:rPr>
              <a:t>программа	ЧС	</a:t>
            </a:r>
            <a:r>
              <a:rPr sz="2150" spc="10" dirty="0">
                <a:solidFill>
                  <a:srgbClr val="595959"/>
                </a:solidFill>
                <a:latin typeface="Calibri"/>
                <a:cs typeface="Calibri"/>
              </a:rPr>
              <a:t>Безопасность</a:t>
            </a:r>
            <a:endParaRPr sz="2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Общее финансирование: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2020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год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на 26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объектов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-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300 тыс.</a:t>
            </a:r>
            <a:r>
              <a:rPr sz="2300" b="1" spc="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рублей</a:t>
            </a:r>
            <a:endParaRPr sz="2300">
              <a:latin typeface="Tahoma"/>
              <a:cs typeface="Tahoma"/>
            </a:endParaRPr>
          </a:p>
          <a:p>
            <a:pPr marL="3956050">
              <a:lnSpc>
                <a:spcPct val="100000"/>
              </a:lnSpc>
              <a:spcBef>
                <a:spcPts val="20"/>
              </a:spcBef>
            </a:pP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2021</a:t>
            </a:r>
            <a:r>
              <a:rPr sz="2300" b="1" spc="-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год на 39 объектов -</a:t>
            </a:r>
            <a:r>
              <a:rPr sz="2300" b="1" spc="-5" dirty="0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10738F"/>
                </a:solidFill>
                <a:latin typeface="Tahoma"/>
                <a:cs typeface="Tahoma"/>
              </a:rPr>
              <a:t>1,5 млрд. рублей</a:t>
            </a:r>
            <a:endParaRPr sz="2300">
              <a:latin typeface="Tahoma"/>
              <a:cs typeface="Tahoma"/>
            </a:endParaRPr>
          </a:p>
          <a:p>
            <a:pPr marL="3956050">
              <a:lnSpc>
                <a:spcPct val="100000"/>
              </a:lnSpc>
              <a:spcBef>
                <a:spcPts val="20"/>
              </a:spcBef>
            </a:pPr>
            <a:r>
              <a:rPr sz="2300" b="1" dirty="0">
                <a:solidFill>
                  <a:srgbClr val="F27E00"/>
                </a:solidFill>
                <a:latin typeface="Tahoma"/>
                <a:cs typeface="Tahoma"/>
              </a:rPr>
              <a:t>2022</a:t>
            </a:r>
            <a:r>
              <a:rPr sz="2300" b="1" spc="-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F27E00"/>
                </a:solidFill>
                <a:latin typeface="Tahoma"/>
                <a:cs typeface="Tahoma"/>
              </a:rPr>
              <a:t>год на 79 объектов -</a:t>
            </a:r>
            <a:r>
              <a:rPr sz="2300" b="1" spc="-5" dirty="0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sz="2300" b="1" dirty="0">
                <a:solidFill>
                  <a:srgbClr val="F27E00"/>
                </a:solidFill>
                <a:latin typeface="Tahoma"/>
                <a:cs typeface="Tahoma"/>
              </a:rPr>
              <a:t>2,9 млрд. рублей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563727" y="7495125"/>
            <a:ext cx="305435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69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956166" y="7097957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175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431351" y="7566048"/>
            <a:ext cx="305435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56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440818" y="5334341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665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956794" y="6428917"/>
            <a:ext cx="102108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3225" b="1" spc="15" baseline="-41343" dirty="0">
                <a:solidFill>
                  <a:srgbClr val="595959"/>
                </a:solidFill>
                <a:latin typeface="Calibri"/>
                <a:cs typeface="Calibri"/>
              </a:rPr>
              <a:t>323</a:t>
            </a:r>
            <a:r>
              <a:rPr sz="3225" b="1" spc="412" baseline="-41343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374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663040" y="7407654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164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081501" y="4398158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927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87082" y="2263081"/>
            <a:ext cx="5028565" cy="1347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150" spc="-5" dirty="0">
                <a:solidFill>
                  <a:srgbClr val="1E5487"/>
                </a:solidFill>
                <a:latin typeface="Tahoma"/>
                <a:cs typeface="Tahoma"/>
              </a:rPr>
              <a:t>Финансирование</a:t>
            </a:r>
            <a:r>
              <a:rPr sz="3150" spc="-6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3150" spc="-5" dirty="0">
                <a:solidFill>
                  <a:srgbClr val="1E5487"/>
                </a:solidFill>
                <a:latin typeface="Tahoma"/>
                <a:cs typeface="Tahoma"/>
              </a:rPr>
              <a:t>программ</a:t>
            </a:r>
            <a:endParaRPr sz="31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>
              <a:latin typeface="Tahoma"/>
              <a:cs typeface="Tahoma"/>
            </a:endParaRPr>
          </a:p>
          <a:p>
            <a:pPr marL="2932430">
              <a:lnSpc>
                <a:spcPct val="100000"/>
              </a:lnSpc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1232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852196" y="6939561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FFFFFF"/>
                </a:solidFill>
                <a:latin typeface="Calibri"/>
                <a:cs typeface="Calibri"/>
              </a:rPr>
              <a:t>291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268276" y="6180687"/>
            <a:ext cx="44577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spc="10" dirty="0">
                <a:solidFill>
                  <a:srgbClr val="595959"/>
                </a:solidFill>
                <a:latin typeface="Calibri"/>
                <a:cs typeface="Calibri"/>
              </a:rPr>
              <a:t>434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2226451"/>
            <a:ext cx="20104735" cy="8943340"/>
            <a:chOff x="-245" y="2226451"/>
            <a:chExt cx="20104735" cy="8943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3409" y="2226451"/>
              <a:ext cx="15096468" cy="86921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66598" y="1122880"/>
            <a:ext cx="12238990" cy="92392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621030">
              <a:lnSpc>
                <a:spcPct val="101899"/>
              </a:lnSpc>
              <a:spcBef>
                <a:spcPts val="70"/>
              </a:spcBef>
            </a:pPr>
            <a:r>
              <a:rPr sz="2900" spc="20" dirty="0">
                <a:solidFill>
                  <a:srgbClr val="1E5487"/>
                </a:solidFill>
              </a:rPr>
              <a:t>Карта</a:t>
            </a:r>
            <a:r>
              <a:rPr sz="2900" spc="25" dirty="0">
                <a:solidFill>
                  <a:srgbClr val="1E5487"/>
                </a:solidFill>
              </a:rPr>
              <a:t> </a:t>
            </a:r>
            <a:r>
              <a:rPr sz="2900" spc="20" dirty="0">
                <a:solidFill>
                  <a:srgbClr val="1E5487"/>
                </a:solidFill>
              </a:rPr>
              <a:t>зонирование</a:t>
            </a:r>
            <a:r>
              <a:rPr sz="2900" spc="25" dirty="0">
                <a:solidFill>
                  <a:srgbClr val="1E5487"/>
                </a:solidFill>
              </a:rPr>
              <a:t> </a:t>
            </a:r>
            <a:r>
              <a:rPr sz="2900" spc="20" dirty="0">
                <a:solidFill>
                  <a:srgbClr val="1E5487"/>
                </a:solidFill>
              </a:rPr>
              <a:t>территории  Новосибирской  области </a:t>
            </a:r>
            <a:r>
              <a:rPr sz="2900" spc="25" dirty="0">
                <a:solidFill>
                  <a:srgbClr val="1E5487"/>
                </a:solidFill>
              </a:rPr>
              <a:t> </a:t>
            </a:r>
            <a:r>
              <a:rPr sz="2900" spc="20" dirty="0">
                <a:solidFill>
                  <a:srgbClr val="1E5487"/>
                </a:solidFill>
              </a:rPr>
              <a:t>по</a:t>
            </a:r>
            <a:r>
              <a:rPr sz="2900" spc="15" dirty="0">
                <a:solidFill>
                  <a:srgbClr val="1E5487"/>
                </a:solidFill>
              </a:rPr>
              <a:t> </a:t>
            </a:r>
            <a:r>
              <a:rPr sz="2900" spc="20" dirty="0">
                <a:solidFill>
                  <a:srgbClr val="1E5487"/>
                </a:solidFill>
              </a:rPr>
              <a:t>глубине</a:t>
            </a:r>
            <a:r>
              <a:rPr sz="2900" spc="15" dirty="0">
                <a:solidFill>
                  <a:srgbClr val="1E5487"/>
                </a:solidFill>
              </a:rPr>
              <a:t> </a:t>
            </a:r>
            <a:r>
              <a:rPr sz="2900" spc="20" dirty="0">
                <a:solidFill>
                  <a:srgbClr val="1E5487"/>
                </a:solidFill>
              </a:rPr>
              <a:t>водозаборных скважин</a:t>
            </a:r>
            <a:r>
              <a:rPr sz="2900" spc="15" dirty="0">
                <a:solidFill>
                  <a:srgbClr val="1E5487"/>
                </a:solidFill>
              </a:rPr>
              <a:t> </a:t>
            </a:r>
            <a:r>
              <a:rPr sz="2900" spc="25" dirty="0">
                <a:solidFill>
                  <a:srgbClr val="1E5487"/>
                </a:solidFill>
              </a:rPr>
              <a:t>и</a:t>
            </a:r>
            <a:r>
              <a:rPr sz="2900" spc="20" dirty="0">
                <a:solidFill>
                  <a:srgbClr val="1E5487"/>
                </a:solidFill>
              </a:rPr>
              <a:t> качеству</a:t>
            </a:r>
            <a:r>
              <a:rPr sz="2900" spc="15" dirty="0">
                <a:solidFill>
                  <a:srgbClr val="1E5487"/>
                </a:solidFill>
              </a:rPr>
              <a:t> </a:t>
            </a:r>
            <a:r>
              <a:rPr sz="2900" spc="25" dirty="0">
                <a:solidFill>
                  <a:srgbClr val="1E5487"/>
                </a:solidFill>
              </a:rPr>
              <a:t>подземных</a:t>
            </a:r>
            <a:r>
              <a:rPr sz="2900" spc="15" dirty="0">
                <a:solidFill>
                  <a:srgbClr val="1E5487"/>
                </a:solidFill>
              </a:rPr>
              <a:t> </a:t>
            </a:r>
            <a:r>
              <a:rPr sz="2900" spc="20" dirty="0">
                <a:solidFill>
                  <a:srgbClr val="1E5487"/>
                </a:solidFill>
              </a:rPr>
              <a:t>вод</a:t>
            </a:r>
            <a:endParaRPr sz="2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3986" y="2279617"/>
            <a:ext cx="14979471" cy="83434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71489" y="1640616"/>
            <a:ext cx="388302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5" dirty="0">
                <a:solidFill>
                  <a:srgbClr val="1E5487"/>
                </a:solidFill>
                <a:latin typeface="Tahoma"/>
                <a:cs typeface="Tahoma"/>
              </a:rPr>
              <a:t>Информация</a:t>
            </a:r>
            <a:r>
              <a:rPr sz="2300" b="1" spc="-4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300" b="1" spc="5" dirty="0">
                <a:solidFill>
                  <a:srgbClr val="1E5487"/>
                </a:solidFill>
                <a:latin typeface="Tahoma"/>
                <a:cs typeface="Tahoma"/>
              </a:rPr>
              <a:t>о</a:t>
            </a:r>
            <a:r>
              <a:rPr sz="2300" b="1" spc="-40" dirty="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sz="2300" b="1" spc="5" dirty="0">
                <a:solidFill>
                  <a:srgbClr val="1E5487"/>
                </a:solidFill>
                <a:latin typeface="Tahoma"/>
                <a:cs typeface="Tahoma"/>
              </a:rPr>
              <a:t>скважине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E548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809</Words>
  <Application>Microsoft Office PowerPoint</Application>
  <PresentationFormat>Произвольный</PresentationFormat>
  <Paragraphs>105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Tahoma</vt:lpstr>
      <vt:lpstr>Times New Roman</vt:lpstr>
      <vt:lpstr>Office Theme</vt:lpstr>
      <vt:lpstr>ОСНОВНЫЕ НАПРАВЛЕНИЯ ДЕЯТЕЛЬНОСТИ  ГКУ НСО «ПРОЕКТНАЯ ДИРЕКЦИЯ  МИНИСТЕРСТВА ЖКХИЭ НСО»  ПЕРСПЕКТИВЫ РАЗВИТИЯ НА 2023 ГОД</vt:lpstr>
      <vt:lpstr>Презентация PowerPoint</vt:lpstr>
      <vt:lpstr>Презентация PowerPoint</vt:lpstr>
      <vt:lpstr>Отдел сопровождения государственных программ</vt:lpstr>
      <vt:lpstr>Отдел сопровождения комплекса мероприятий по обращению с твердыми коммунальными отходами</vt:lpstr>
      <vt:lpstr>Отдел сопровождения комплекса мероприятий по обращению с твердыми коммунальными отходами</vt:lpstr>
      <vt:lpstr>В сфере теплоснабжения, водоснабжения и водоотведения  основными функциями Проектной дирекции являются:</vt:lpstr>
      <vt:lpstr>Карта зонирование территории  Новосибирской  области  по глубине водозаборных скважин и качеству подземных вод</vt:lpstr>
      <vt:lpstr>Презентация PowerPoint</vt:lpstr>
      <vt:lpstr>Презентация PowerPoint</vt:lpstr>
      <vt:lpstr>ПЕРСПЕКТИВЫ НА 2023 ГОД</vt:lpstr>
      <vt:lpstr>ПЕРСПЕКТИВЫ НА 2023 ГОД</vt:lpstr>
      <vt:lpstr>Наш сайт: www.gku-gkh.nso.ru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2.cdr</dc:title>
  <dc:creator>Жудина Анастасия Игоревна</dc:creator>
  <cp:lastModifiedBy>Дурынин Алексей Сергеевич</cp:lastModifiedBy>
  <cp:revision>1</cp:revision>
  <dcterms:created xsi:type="dcterms:W3CDTF">2022-12-14T07:27:01Z</dcterms:created>
  <dcterms:modified xsi:type="dcterms:W3CDTF">2023-02-02T05:01:39Z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2022-12-14T00:00:00Z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2022-12-14T00:00:00Z</vt:filetime>
  </property>
</Properties>
</file>